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836" r:id="rId5"/>
  </p:sldMasterIdLst>
  <p:notesMasterIdLst>
    <p:notesMasterId r:id="rId22"/>
  </p:notesMasterIdLst>
  <p:handoutMasterIdLst>
    <p:handoutMasterId r:id="rId23"/>
  </p:handoutMasterIdLst>
  <p:sldIdLst>
    <p:sldId id="257" r:id="rId6"/>
    <p:sldId id="258" r:id="rId7"/>
    <p:sldId id="259" r:id="rId8"/>
    <p:sldId id="261" r:id="rId9"/>
    <p:sldId id="260" r:id="rId10"/>
    <p:sldId id="262" r:id="rId11"/>
    <p:sldId id="263" r:id="rId12"/>
    <p:sldId id="264" r:id="rId13"/>
    <p:sldId id="265" r:id="rId14"/>
    <p:sldId id="267" r:id="rId15"/>
    <p:sldId id="268" r:id="rId16"/>
    <p:sldId id="269" r:id="rId17"/>
    <p:sldId id="270" r:id="rId18"/>
    <p:sldId id="272" r:id="rId19"/>
    <p:sldId id="273" r:id="rId20"/>
    <p:sldId id="274" r:id="rId21"/>
  </p:sldIdLst>
  <p:sldSz cx="9144000" cy="5143500" type="screen16x9"/>
  <p:notesSz cx="6858000" cy="9144000"/>
  <p:defaultTextStyle>
    <a:defPPr>
      <a:defRPr lang="ru-RU"/>
    </a:defPPr>
    <a:lvl1pPr marL="0" algn="l" defTabSz="914370" rtl="0" eaLnBrk="1" latinLnBrk="0" hangingPunct="1">
      <a:defRPr sz="1800" kern="1200">
        <a:solidFill>
          <a:schemeClr val="tx1"/>
        </a:solidFill>
        <a:latin typeface="+mn-lt"/>
        <a:ea typeface="+mn-ea"/>
        <a:cs typeface="+mn-cs"/>
      </a:defRPr>
    </a:lvl1pPr>
    <a:lvl2pPr marL="457185" algn="l" defTabSz="914370" rtl="0" eaLnBrk="1" latinLnBrk="0" hangingPunct="1">
      <a:defRPr sz="1800" kern="1200">
        <a:solidFill>
          <a:schemeClr val="tx1"/>
        </a:solidFill>
        <a:latin typeface="+mn-lt"/>
        <a:ea typeface="+mn-ea"/>
        <a:cs typeface="+mn-cs"/>
      </a:defRPr>
    </a:lvl2pPr>
    <a:lvl3pPr marL="914370" algn="l" defTabSz="914370" rtl="0" eaLnBrk="1" latinLnBrk="0" hangingPunct="1">
      <a:defRPr sz="1800" kern="1200">
        <a:solidFill>
          <a:schemeClr val="tx1"/>
        </a:solidFill>
        <a:latin typeface="+mn-lt"/>
        <a:ea typeface="+mn-ea"/>
        <a:cs typeface="+mn-cs"/>
      </a:defRPr>
    </a:lvl3pPr>
    <a:lvl4pPr marL="1371555" algn="l" defTabSz="914370" rtl="0" eaLnBrk="1" latinLnBrk="0" hangingPunct="1">
      <a:defRPr sz="1800" kern="1200">
        <a:solidFill>
          <a:schemeClr val="tx1"/>
        </a:solidFill>
        <a:latin typeface="+mn-lt"/>
        <a:ea typeface="+mn-ea"/>
        <a:cs typeface="+mn-cs"/>
      </a:defRPr>
    </a:lvl4pPr>
    <a:lvl5pPr marL="1828741" algn="l" defTabSz="914370" rtl="0" eaLnBrk="1" latinLnBrk="0" hangingPunct="1">
      <a:defRPr sz="1800" kern="1200">
        <a:solidFill>
          <a:schemeClr val="tx1"/>
        </a:solidFill>
        <a:latin typeface="+mn-lt"/>
        <a:ea typeface="+mn-ea"/>
        <a:cs typeface="+mn-cs"/>
      </a:defRPr>
    </a:lvl5pPr>
    <a:lvl6pPr marL="2285926" algn="l" defTabSz="914370" rtl="0" eaLnBrk="1" latinLnBrk="0" hangingPunct="1">
      <a:defRPr sz="1800" kern="1200">
        <a:solidFill>
          <a:schemeClr val="tx1"/>
        </a:solidFill>
        <a:latin typeface="+mn-lt"/>
        <a:ea typeface="+mn-ea"/>
        <a:cs typeface="+mn-cs"/>
      </a:defRPr>
    </a:lvl6pPr>
    <a:lvl7pPr marL="2743111" algn="l" defTabSz="914370" rtl="0" eaLnBrk="1" latinLnBrk="0" hangingPunct="1">
      <a:defRPr sz="1800" kern="1200">
        <a:solidFill>
          <a:schemeClr val="tx1"/>
        </a:solidFill>
        <a:latin typeface="+mn-lt"/>
        <a:ea typeface="+mn-ea"/>
        <a:cs typeface="+mn-cs"/>
      </a:defRPr>
    </a:lvl7pPr>
    <a:lvl8pPr marL="3200296" algn="l" defTabSz="914370" rtl="0" eaLnBrk="1" latinLnBrk="0" hangingPunct="1">
      <a:defRPr sz="1800" kern="1200">
        <a:solidFill>
          <a:schemeClr val="tx1"/>
        </a:solidFill>
        <a:latin typeface="+mn-lt"/>
        <a:ea typeface="+mn-ea"/>
        <a:cs typeface="+mn-cs"/>
      </a:defRPr>
    </a:lvl8pPr>
    <a:lvl9pPr marL="3657481" algn="l" defTabSz="91437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Antova" initials="A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1D3B11"/>
    <a:srgbClr val="253810"/>
    <a:srgbClr val="3C5B19"/>
    <a:srgbClr val="5F9127"/>
    <a:srgbClr val="10ADD2"/>
    <a:srgbClr val="1288D0"/>
    <a:srgbClr val="F6750A"/>
    <a:srgbClr val="2286AA"/>
    <a:srgbClr val="D875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53" autoAdjust="0"/>
    <p:restoredTop sz="93149" autoAdjust="0"/>
  </p:normalViewPr>
  <p:slideViewPr>
    <p:cSldViewPr snapToObjects="1" showGuides="1">
      <p:cViewPr>
        <p:scale>
          <a:sx n="90" d="100"/>
          <a:sy n="90" d="100"/>
        </p:scale>
        <p:origin x="-72" y="-744"/>
      </p:cViewPr>
      <p:guideLst>
        <p:guide orient="horz" pos="237"/>
        <p:guide orient="horz" pos="3003"/>
        <p:guide orient="horz" pos="713"/>
        <p:guide orient="horz" pos="622"/>
        <p:guide orient="horz" pos="2913"/>
        <p:guide orient="horz" pos="1302"/>
        <p:guide orient="horz" pos="2595"/>
        <p:guide pos="226"/>
        <p:guide pos="5534"/>
        <p:guide pos="2812"/>
        <p:guide pos="521"/>
        <p:guide pos="2880"/>
        <p:guide/>
      </p:guideLst>
    </p:cSldViewPr>
  </p:slideViewPr>
  <p:notesTextViewPr>
    <p:cViewPr>
      <p:scale>
        <a:sx n="1" d="1"/>
        <a:sy n="1" d="1"/>
      </p:scale>
      <p:origin x="0" y="0"/>
    </p:cViewPr>
  </p:notesTextViewPr>
  <p:sorterViewPr>
    <p:cViewPr>
      <p:scale>
        <a:sx n="142" d="100"/>
        <a:sy n="142" d="100"/>
      </p:scale>
      <p:origin x="0" y="0"/>
    </p:cViewPr>
  </p:sorterViewPr>
  <p:notesViewPr>
    <p:cSldViewPr snapToObjects="1" showGuides="1">
      <p:cViewPr varScale="1">
        <p:scale>
          <a:sx n="57" d="100"/>
          <a:sy n="57" d="100"/>
        </p:scale>
        <p:origin x="-1908" y="-7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Лист1!$B$1</c:f>
              <c:strCache>
                <c:ptCount val="1"/>
                <c:pt idx="0">
                  <c:v>Значения Y</c:v>
                </c:pt>
              </c:strCache>
            </c:strRef>
          </c:tx>
          <c:spPr>
            <a:solidFill>
              <a:schemeClr val="accent1">
                <a:alpha val="75000"/>
              </a:schemeClr>
            </a:solidFill>
            <a:ln>
              <a:noFill/>
            </a:ln>
            <a:effectLst/>
          </c:spPr>
          <c:invertIfNegative val="0"/>
          <c:dPt>
            <c:idx val="0"/>
            <c:invertIfNegative val="0"/>
            <c:bubble3D val="0"/>
            <c:spPr>
              <a:gradFill flip="none" rotWithShape="1">
                <a:gsLst>
                  <a:gs pos="0">
                    <a:srgbClr val="007360">
                      <a:lumMod val="95000"/>
                      <a:lumOff val="5000"/>
                    </a:srgbClr>
                  </a:gs>
                  <a:gs pos="100000">
                    <a:srgbClr val="007360"/>
                  </a:gs>
                </a:gsLst>
                <a:lin ang="5400000" scaled="1"/>
                <a:tileRect/>
              </a:gradFill>
              <a:ln w="12700" cap="flat" cmpd="sng">
                <a:noFill/>
              </a:ln>
              <a:effectLst/>
            </c:spPr>
          </c:dPt>
          <c:dPt>
            <c:idx val="1"/>
            <c:invertIfNegative val="0"/>
            <c:bubble3D val="0"/>
            <c:spPr>
              <a:gradFill>
                <a:gsLst>
                  <a:gs pos="0">
                    <a:srgbClr val="ED1C24">
                      <a:lumMod val="90000"/>
                      <a:lumOff val="10000"/>
                    </a:srgbClr>
                  </a:gs>
                  <a:gs pos="100000">
                    <a:srgbClr val="ED1C24"/>
                  </a:gs>
                </a:gsLst>
                <a:lin ang="5400000" scaled="1"/>
              </a:gradFill>
              <a:ln>
                <a:noFill/>
              </a:ln>
              <a:effectLst/>
            </c:spPr>
          </c:dPt>
          <c:dPt>
            <c:idx val="2"/>
            <c:invertIfNegative val="0"/>
            <c:bubble3D val="0"/>
            <c:spPr>
              <a:gradFill>
                <a:gsLst>
                  <a:gs pos="0">
                    <a:srgbClr val="FFC000">
                      <a:lumMod val="90000"/>
                      <a:lumOff val="10000"/>
                    </a:srgbClr>
                  </a:gs>
                  <a:gs pos="100000">
                    <a:srgbClr val="FFC000"/>
                  </a:gs>
                </a:gsLst>
                <a:lin ang="5400000" scaled="1"/>
              </a:gradFill>
              <a:ln>
                <a:noFill/>
              </a:ln>
              <a:effectLst/>
            </c:spPr>
          </c:dPt>
          <c:dPt>
            <c:idx val="3"/>
            <c:invertIfNegative val="0"/>
            <c:bubble3D val="0"/>
            <c:spPr>
              <a:gradFill>
                <a:gsLst>
                  <a:gs pos="0">
                    <a:srgbClr val="FFC000">
                      <a:lumMod val="90000"/>
                    </a:srgbClr>
                  </a:gs>
                  <a:gs pos="100000">
                    <a:srgbClr val="FFC000">
                      <a:lumMod val="80000"/>
                    </a:srgbClr>
                  </a:gs>
                </a:gsLst>
                <a:lin ang="5400000" scaled="1"/>
              </a:gradFill>
              <a:ln>
                <a:noFill/>
              </a:ln>
              <a:effectLst/>
            </c:spPr>
          </c:dPt>
          <c:dPt>
            <c:idx val="4"/>
            <c:invertIfNegative val="0"/>
            <c:bubble3D val="0"/>
            <c:spPr>
              <a:gradFill>
                <a:gsLst>
                  <a:gs pos="0">
                    <a:schemeClr val="bg2">
                      <a:lumMod val="85000"/>
                    </a:schemeClr>
                  </a:gs>
                  <a:gs pos="100000">
                    <a:schemeClr val="bg2">
                      <a:lumMod val="75000"/>
                    </a:schemeClr>
                  </a:gs>
                </a:gsLst>
                <a:lin ang="5400000" scaled="1"/>
              </a:gradFill>
              <a:ln>
                <a:noFill/>
              </a:ln>
              <a:effectLst/>
            </c:spPr>
          </c:dPt>
          <c:dPt>
            <c:idx val="5"/>
            <c:invertIfNegative val="0"/>
            <c:bubble3D val="0"/>
            <c:spPr>
              <a:gradFill>
                <a:gsLst>
                  <a:gs pos="0">
                    <a:srgbClr val="FF0000">
                      <a:lumMod val="80000"/>
                      <a:lumOff val="20000"/>
                    </a:srgbClr>
                  </a:gs>
                  <a:gs pos="100000">
                    <a:srgbClr val="FF0000"/>
                  </a:gs>
                </a:gsLst>
                <a:lin ang="5400000" scaled="1"/>
              </a:gradFill>
              <a:ln>
                <a:noFill/>
              </a:ln>
              <a:effectLst/>
            </c:spPr>
          </c:dPt>
          <c:dPt>
            <c:idx val="6"/>
            <c:invertIfNegative val="0"/>
            <c:bubble3D val="0"/>
            <c:spPr>
              <a:gradFill>
                <a:gsLst>
                  <a:gs pos="0">
                    <a:srgbClr val="0070C0"/>
                  </a:gs>
                  <a:gs pos="100000">
                    <a:srgbClr val="0070C0">
                      <a:lumMod val="90000"/>
                    </a:srgbClr>
                  </a:gs>
                </a:gsLst>
                <a:lin ang="5400000" scaled="1"/>
              </a:gradFill>
              <a:ln>
                <a:noFill/>
              </a:ln>
              <a:effectLst/>
            </c:spPr>
          </c:dPt>
          <c:dPt>
            <c:idx val="7"/>
            <c:invertIfNegative val="0"/>
            <c:bubble3D val="0"/>
            <c:spPr>
              <a:gradFill>
                <a:gsLst>
                  <a:gs pos="0">
                    <a:srgbClr val="FF0000"/>
                  </a:gs>
                  <a:gs pos="100000">
                    <a:srgbClr val="FF0000">
                      <a:lumMod val="90000"/>
                    </a:srgbClr>
                  </a:gs>
                </a:gsLst>
                <a:lin ang="5400000" scaled="1"/>
              </a:gradFill>
              <a:ln>
                <a:noFill/>
              </a:ln>
              <a:effectLst/>
            </c:spPr>
          </c:dPt>
          <c:dPt>
            <c:idx val="8"/>
            <c:invertIfNegative val="0"/>
            <c:bubble3D val="0"/>
            <c:spPr>
              <a:gradFill>
                <a:gsLst>
                  <a:gs pos="0">
                    <a:schemeClr val="bg2">
                      <a:lumMod val="90000"/>
                    </a:schemeClr>
                  </a:gs>
                  <a:gs pos="100000">
                    <a:schemeClr val="bg2">
                      <a:lumMod val="80000"/>
                    </a:schemeClr>
                  </a:gs>
                </a:gsLst>
                <a:lin ang="5400000" scaled="1"/>
              </a:gradFill>
              <a:ln>
                <a:noFill/>
              </a:ln>
              <a:effectLst/>
            </c:spPr>
          </c:dPt>
          <c:dPt>
            <c:idx val="9"/>
            <c:invertIfNegative val="0"/>
            <c:bubble3D val="0"/>
            <c:spPr>
              <a:gradFill>
                <a:gsLst>
                  <a:gs pos="0">
                    <a:schemeClr val="accent3"/>
                  </a:gs>
                  <a:gs pos="100000">
                    <a:schemeClr val="accent3">
                      <a:lumMod val="90000"/>
                    </a:schemeClr>
                  </a:gs>
                </a:gsLst>
                <a:lin ang="5400000" scaled="1"/>
              </a:gradFill>
              <a:ln>
                <a:noFill/>
              </a:ln>
              <a:effectLst/>
            </c:spPr>
          </c:dPt>
          <c:dPt>
            <c:idx val="10"/>
            <c:invertIfNegative val="0"/>
            <c:bubble3D val="0"/>
            <c:spPr>
              <a:gradFill>
                <a:gsLst>
                  <a:gs pos="0">
                    <a:srgbClr val="00B0F0"/>
                  </a:gs>
                  <a:gs pos="100000">
                    <a:srgbClr val="00B0F0">
                      <a:lumMod val="90000"/>
                    </a:srgbClr>
                  </a:gs>
                </a:gsLst>
                <a:lin ang="5400000" scaled="1"/>
              </a:gradFill>
              <a:ln>
                <a:noFill/>
              </a:ln>
              <a:effectLst/>
            </c:spPr>
          </c:dPt>
          <c:dPt>
            <c:idx val="11"/>
            <c:invertIfNegative val="0"/>
            <c:bubble3D val="0"/>
            <c:spPr>
              <a:gradFill>
                <a:gsLst>
                  <a:gs pos="0">
                    <a:srgbClr val="00B0F0">
                      <a:lumMod val="80000"/>
                      <a:lumOff val="20000"/>
                    </a:srgbClr>
                  </a:gs>
                  <a:gs pos="100000">
                    <a:srgbClr val="00B0F0">
                      <a:lumMod val="90000"/>
                      <a:lumOff val="10000"/>
                    </a:srgbClr>
                  </a:gs>
                </a:gsLst>
                <a:lin ang="5400000" scaled="1"/>
              </a:gradFill>
              <a:ln>
                <a:noFill/>
              </a:ln>
              <a:effectLst/>
            </c:spPr>
          </c:dPt>
          <c:dPt>
            <c:idx val="12"/>
            <c:invertIfNegative val="0"/>
            <c:bubble3D val="0"/>
            <c:spPr>
              <a:gradFill>
                <a:gsLst>
                  <a:gs pos="0">
                    <a:srgbClr val="ED1C24">
                      <a:lumMod val="100000"/>
                    </a:srgbClr>
                  </a:gs>
                  <a:gs pos="100000">
                    <a:srgbClr val="ED1C24">
                      <a:lumMod val="90000"/>
                    </a:srgbClr>
                  </a:gs>
                </a:gsLst>
                <a:lin ang="5400000" scaled="1"/>
              </a:gradFill>
              <a:ln>
                <a:noFill/>
              </a:ln>
              <a:effectLst/>
            </c:spPr>
          </c:dPt>
          <c:dPt>
            <c:idx val="13"/>
            <c:invertIfNegative val="0"/>
            <c:bubble3D val="0"/>
            <c:spPr>
              <a:gradFill>
                <a:gsLst>
                  <a:gs pos="0">
                    <a:schemeClr val="tx1">
                      <a:lumMod val="75000"/>
                      <a:lumOff val="25000"/>
                    </a:schemeClr>
                  </a:gs>
                  <a:gs pos="100000">
                    <a:schemeClr val="tx1">
                      <a:lumMod val="90000"/>
                      <a:lumOff val="10000"/>
                    </a:schemeClr>
                  </a:gs>
                </a:gsLst>
                <a:lin ang="5400000" scaled="1"/>
              </a:gradFill>
              <a:ln>
                <a:noFill/>
              </a:ln>
              <a:effectLst/>
            </c:spPr>
          </c:dPt>
          <c:dPt>
            <c:idx val="14"/>
            <c:invertIfNegative val="0"/>
            <c:bubble3D val="0"/>
            <c:spPr>
              <a:gradFill>
                <a:gsLst>
                  <a:gs pos="0">
                    <a:srgbClr val="0070C0"/>
                  </a:gs>
                  <a:gs pos="100000">
                    <a:srgbClr val="0070C0">
                      <a:lumMod val="90000"/>
                    </a:srgbClr>
                  </a:gs>
                </a:gsLst>
                <a:lin ang="5400000" scaled="1"/>
              </a:gradFill>
              <a:ln>
                <a:noFill/>
              </a:ln>
              <a:effectLst/>
            </c:spPr>
          </c:dPt>
          <c:dPt>
            <c:idx val="15"/>
            <c:invertIfNegative val="0"/>
            <c:bubble3D val="0"/>
            <c:spPr>
              <a:gradFill>
                <a:gsLst>
                  <a:gs pos="0">
                    <a:srgbClr val="0070C0">
                      <a:lumMod val="90000"/>
                    </a:srgbClr>
                  </a:gs>
                  <a:gs pos="100000">
                    <a:srgbClr val="0070C0"/>
                  </a:gs>
                </a:gsLst>
                <a:lin ang="5400000" scaled="1"/>
              </a:gradFill>
              <a:ln>
                <a:noFill/>
              </a:ln>
              <a:effectLst/>
            </c:spPr>
          </c:dPt>
          <c:dPt>
            <c:idx val="16"/>
            <c:invertIfNegative val="0"/>
            <c:bubble3D val="0"/>
            <c:spPr>
              <a:solidFill>
                <a:schemeClr val="tx1"/>
              </a:solidFill>
              <a:ln>
                <a:noFill/>
              </a:ln>
              <a:effectLst/>
            </c:spPr>
          </c:dPt>
          <c:dPt>
            <c:idx val="17"/>
            <c:invertIfNegative val="0"/>
            <c:bubble3D val="0"/>
            <c:spPr>
              <a:solidFill>
                <a:schemeClr val="tx1"/>
              </a:solidFill>
              <a:ln>
                <a:noFill/>
              </a:ln>
              <a:effectLst/>
            </c:spPr>
          </c:dPt>
          <c:xVal>
            <c:numRef>
              <c:f>Лист1!$A$2:$A$17</c:f>
              <c:numCache>
                <c:formatCode>General</c:formatCode>
                <c:ptCount val="16"/>
                <c:pt idx="0">
                  <c:v>79</c:v>
                </c:pt>
                <c:pt idx="1">
                  <c:v>54</c:v>
                </c:pt>
                <c:pt idx="2">
                  <c:v>60</c:v>
                </c:pt>
                <c:pt idx="3">
                  <c:v>49</c:v>
                </c:pt>
                <c:pt idx="4">
                  <c:v>39</c:v>
                </c:pt>
                <c:pt idx="5">
                  <c:v>64</c:v>
                </c:pt>
                <c:pt idx="6">
                  <c:v>56</c:v>
                </c:pt>
                <c:pt idx="7">
                  <c:v>37</c:v>
                </c:pt>
                <c:pt idx="8">
                  <c:v>65</c:v>
                </c:pt>
                <c:pt idx="9">
                  <c:v>53</c:v>
                </c:pt>
                <c:pt idx="10">
                  <c:v>40</c:v>
                </c:pt>
                <c:pt idx="11">
                  <c:v>48</c:v>
                </c:pt>
                <c:pt idx="12">
                  <c:v>28</c:v>
                </c:pt>
                <c:pt idx="13">
                  <c:v>53</c:v>
                </c:pt>
                <c:pt idx="14">
                  <c:v>41</c:v>
                </c:pt>
                <c:pt idx="15">
                  <c:v>29</c:v>
                </c:pt>
              </c:numCache>
            </c:numRef>
          </c:xVal>
          <c:yVal>
            <c:numRef>
              <c:f>Лист1!$B$2:$B$17</c:f>
              <c:numCache>
                <c:formatCode>General</c:formatCode>
                <c:ptCount val="16"/>
                <c:pt idx="0">
                  <c:v>0.77</c:v>
                </c:pt>
                <c:pt idx="1">
                  <c:v>0.65</c:v>
                </c:pt>
                <c:pt idx="2">
                  <c:v>0.63</c:v>
                </c:pt>
                <c:pt idx="3">
                  <c:v>0.27</c:v>
                </c:pt>
                <c:pt idx="4">
                  <c:v>0.23</c:v>
                </c:pt>
                <c:pt idx="5">
                  <c:v>0.22</c:v>
                </c:pt>
                <c:pt idx="6">
                  <c:v>0.39</c:v>
                </c:pt>
                <c:pt idx="7">
                  <c:v>0.41</c:v>
                </c:pt>
                <c:pt idx="8">
                  <c:v>0.15</c:v>
                </c:pt>
                <c:pt idx="9">
                  <c:v>0.32</c:v>
                </c:pt>
                <c:pt idx="10">
                  <c:v>0.38</c:v>
                </c:pt>
                <c:pt idx="11">
                  <c:v>0.15</c:v>
                </c:pt>
                <c:pt idx="12">
                  <c:v>0.32</c:v>
                </c:pt>
                <c:pt idx="13">
                  <c:v>0.08</c:v>
                </c:pt>
                <c:pt idx="14">
                  <c:v>0.12</c:v>
                </c:pt>
                <c:pt idx="15">
                  <c:v>0.1</c:v>
                </c:pt>
              </c:numCache>
            </c:numRef>
          </c:yVal>
          <c:bubbleSize>
            <c:numRef>
              <c:f>Лист1!$C$2:$C$17</c:f>
              <c:numCache>
                <c:formatCode>General</c:formatCode>
                <c:ptCount val="16"/>
                <c:pt idx="0">
                  <c:v>41</c:v>
                </c:pt>
                <c:pt idx="1">
                  <c:v>27</c:v>
                </c:pt>
                <c:pt idx="2">
                  <c:v>18</c:v>
                </c:pt>
                <c:pt idx="3">
                  <c:v>10</c:v>
                </c:pt>
                <c:pt idx="4">
                  <c:v>7</c:v>
                </c:pt>
                <c:pt idx="5">
                  <c:v>6</c:v>
                </c:pt>
                <c:pt idx="6">
                  <c:v>14</c:v>
                </c:pt>
                <c:pt idx="7">
                  <c:v>12</c:v>
                </c:pt>
                <c:pt idx="8">
                  <c:v>6</c:v>
                </c:pt>
                <c:pt idx="9">
                  <c:v>12</c:v>
                </c:pt>
                <c:pt idx="10">
                  <c:v>9</c:v>
                </c:pt>
                <c:pt idx="11">
                  <c:v>5</c:v>
                </c:pt>
                <c:pt idx="12">
                  <c:v>8</c:v>
                </c:pt>
                <c:pt idx="13">
                  <c:v>4</c:v>
                </c:pt>
                <c:pt idx="14">
                  <c:v>4</c:v>
                </c:pt>
                <c:pt idx="15">
                  <c:v>2</c:v>
                </c:pt>
              </c:numCache>
            </c:numRef>
          </c:bubbleSize>
          <c:bubble3D val="0"/>
        </c:ser>
        <c:dLbls>
          <c:showLegendKey val="0"/>
          <c:showVal val="0"/>
          <c:showCatName val="0"/>
          <c:showSerName val="0"/>
          <c:showPercent val="0"/>
          <c:showBubbleSize val="0"/>
        </c:dLbls>
        <c:bubbleScale val="300"/>
        <c:showNegBubbles val="0"/>
        <c:sizeRepresents val="w"/>
        <c:axId val="130824832"/>
        <c:axId val="130826624"/>
      </c:bubbleChart>
      <c:valAx>
        <c:axId val="130824832"/>
        <c:scaling>
          <c:orientation val="minMax"/>
          <c:max val="90"/>
          <c:min val="0"/>
        </c:scaling>
        <c:delete val="0"/>
        <c:axPos val="b"/>
        <c:numFmt formatCode="General" sourceLinked="1"/>
        <c:majorTickMark val="out"/>
        <c:minorTickMark val="none"/>
        <c:tickLblPos val="nextTo"/>
        <c:spPr>
          <a:noFill/>
          <a:ln w="6350" cap="flat" cmpd="sng" algn="ctr">
            <a:solidFill>
              <a:schemeClr val="bg1">
                <a:lumMod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0826624"/>
        <c:crosses val="autoZero"/>
        <c:crossBetween val="midCat"/>
        <c:majorUnit val="20"/>
      </c:valAx>
      <c:valAx>
        <c:axId val="130826624"/>
        <c:scaling>
          <c:orientation val="minMax"/>
          <c:max val="1.1000000000000001"/>
          <c:min val="0"/>
        </c:scaling>
        <c:delete val="0"/>
        <c:axPos val="l"/>
        <c:numFmt formatCode="0%" sourceLinked="0"/>
        <c:majorTickMark val="out"/>
        <c:minorTickMark val="none"/>
        <c:tickLblPos val="nextTo"/>
        <c:spPr>
          <a:noFill/>
          <a:ln w="6350" cap="flat" cmpd="sng" algn="ctr">
            <a:solidFill>
              <a:schemeClr val="bg1">
                <a:lumMod val="7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0824832"/>
        <c:crossesAt val="0"/>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B12038-4C9F-4EE5-8DF4-5F677BB3043E}" type="datetimeFigureOut">
              <a:rPr lang="ru-RU" smtClean="0">
                <a:latin typeface="Arial" panose="020B0604020202020204" pitchFamily="34" charset="0"/>
              </a:rPr>
              <a:t>20.03.2014</a:t>
            </a:fld>
            <a:endParaRPr lang="ru-RU"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55ED2B-390F-40E5-9EFD-2531C025A2F6}" type="slidenum">
              <a:rPr lang="ru-RU" smtClean="0">
                <a:latin typeface="Arial" panose="020B0604020202020204" pitchFamily="34" charset="0"/>
              </a:rPr>
              <a:t>‹#›</a:t>
            </a:fld>
            <a:endParaRPr lang="ru-RU" dirty="0">
              <a:latin typeface="Arial" panose="020B0604020202020204" pitchFamily="34" charset="0"/>
            </a:endParaRPr>
          </a:p>
        </p:txBody>
      </p:sp>
    </p:spTree>
    <p:extLst>
      <p:ext uri="{BB962C8B-B14F-4D97-AF65-F5344CB8AC3E}">
        <p14:creationId xmlns:p14="http://schemas.microsoft.com/office/powerpoint/2010/main" val="2766679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ru-R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416DF00E-BD98-4EFE-81A4-2D9C0739E2F3}" type="datetimeFigureOut">
              <a:rPr lang="ru-RU" smtClean="0"/>
              <a:pPr/>
              <a:t>20.03.2014</a:t>
            </a:fld>
            <a:endParaRPr lang="ru-R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ru-R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83FDD216-B18C-4F7A-91C3-E6C7F0FB2278}" type="slidenum">
              <a:rPr lang="ru-RU" smtClean="0"/>
              <a:pPr/>
              <a:t>‹#›</a:t>
            </a:fld>
            <a:endParaRPr lang="ru-RU" dirty="0"/>
          </a:p>
        </p:txBody>
      </p:sp>
    </p:spTree>
    <p:extLst>
      <p:ext uri="{BB962C8B-B14F-4D97-AF65-F5344CB8AC3E}">
        <p14:creationId xmlns:p14="http://schemas.microsoft.com/office/powerpoint/2010/main" val="3053095917"/>
      </p:ext>
    </p:extLst>
  </p:cSld>
  <p:clrMap bg1="lt1" tx1="dk1" bg2="lt2" tx2="dk2" accent1="accent1" accent2="accent2" accent3="accent3" accent4="accent4" accent5="accent5" accent6="accent6" hlink="hlink" folHlink="folHlink"/>
  <p:notesStyle>
    <a:lvl1pPr marL="0" algn="l" defTabSz="1161105" rtl="0" eaLnBrk="1" latinLnBrk="0" hangingPunct="1">
      <a:defRPr sz="1500" kern="1200">
        <a:solidFill>
          <a:schemeClr val="tx1"/>
        </a:solidFill>
        <a:latin typeface="Arial" panose="020B0604020202020204" pitchFamily="34" charset="0"/>
        <a:ea typeface="+mn-ea"/>
        <a:cs typeface="+mn-cs"/>
      </a:defRPr>
    </a:lvl1pPr>
    <a:lvl2pPr marL="580553" algn="l" defTabSz="1161105" rtl="0" eaLnBrk="1" latinLnBrk="0" hangingPunct="1">
      <a:defRPr sz="1500" kern="1200">
        <a:solidFill>
          <a:schemeClr val="tx1"/>
        </a:solidFill>
        <a:latin typeface="Arial" panose="020B0604020202020204" pitchFamily="34" charset="0"/>
        <a:ea typeface="+mn-ea"/>
        <a:cs typeface="+mn-cs"/>
      </a:defRPr>
    </a:lvl2pPr>
    <a:lvl3pPr marL="1161105" algn="l" defTabSz="1161105" rtl="0" eaLnBrk="1" latinLnBrk="0" hangingPunct="1">
      <a:defRPr sz="1500" kern="1200">
        <a:solidFill>
          <a:schemeClr val="tx1"/>
        </a:solidFill>
        <a:latin typeface="Arial" panose="020B0604020202020204" pitchFamily="34" charset="0"/>
        <a:ea typeface="+mn-ea"/>
        <a:cs typeface="+mn-cs"/>
      </a:defRPr>
    </a:lvl3pPr>
    <a:lvl4pPr marL="1741658" algn="l" defTabSz="1161105" rtl="0" eaLnBrk="1" latinLnBrk="0" hangingPunct="1">
      <a:defRPr sz="1500" kern="1200">
        <a:solidFill>
          <a:schemeClr val="tx1"/>
        </a:solidFill>
        <a:latin typeface="Arial" panose="020B0604020202020204" pitchFamily="34" charset="0"/>
        <a:ea typeface="+mn-ea"/>
        <a:cs typeface="+mn-cs"/>
      </a:defRPr>
    </a:lvl4pPr>
    <a:lvl5pPr marL="2322210" algn="l" defTabSz="1161105" rtl="0" eaLnBrk="1" latinLnBrk="0" hangingPunct="1">
      <a:defRPr sz="1500" kern="1200">
        <a:solidFill>
          <a:schemeClr val="tx1"/>
        </a:solidFill>
        <a:latin typeface="Arial" panose="020B0604020202020204" pitchFamily="34" charset="0"/>
        <a:ea typeface="+mn-ea"/>
        <a:cs typeface="+mn-cs"/>
      </a:defRPr>
    </a:lvl5pPr>
    <a:lvl6pPr marL="2902763" algn="l" defTabSz="1161105" rtl="0" eaLnBrk="1" latinLnBrk="0" hangingPunct="1">
      <a:defRPr sz="1500" kern="1200">
        <a:solidFill>
          <a:schemeClr val="tx1"/>
        </a:solidFill>
        <a:latin typeface="+mn-lt"/>
        <a:ea typeface="+mn-ea"/>
        <a:cs typeface="+mn-cs"/>
      </a:defRPr>
    </a:lvl6pPr>
    <a:lvl7pPr marL="3483315" algn="l" defTabSz="1161105" rtl="0" eaLnBrk="1" latinLnBrk="0" hangingPunct="1">
      <a:defRPr sz="1500" kern="1200">
        <a:solidFill>
          <a:schemeClr val="tx1"/>
        </a:solidFill>
        <a:latin typeface="+mn-lt"/>
        <a:ea typeface="+mn-ea"/>
        <a:cs typeface="+mn-cs"/>
      </a:defRPr>
    </a:lvl7pPr>
    <a:lvl8pPr marL="4063868" algn="l" defTabSz="1161105" rtl="0" eaLnBrk="1" latinLnBrk="0" hangingPunct="1">
      <a:defRPr sz="1500" kern="1200">
        <a:solidFill>
          <a:schemeClr val="tx1"/>
        </a:solidFill>
        <a:latin typeface="+mn-lt"/>
        <a:ea typeface="+mn-ea"/>
        <a:cs typeface="+mn-cs"/>
      </a:defRPr>
    </a:lvl8pPr>
    <a:lvl9pPr marL="4644420" algn="l" defTabSz="116110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t>1</a:t>
            </a:fld>
            <a:endParaRPr lang="en-GB"/>
          </a:p>
        </p:txBody>
      </p:sp>
    </p:spTree>
    <p:extLst>
      <p:ext uri="{BB962C8B-B14F-4D97-AF65-F5344CB8AC3E}">
        <p14:creationId xmlns:p14="http://schemas.microsoft.com/office/powerpoint/2010/main" val="342195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t>10</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11</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t>12</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t>13</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t>14</a:t>
            </a:fld>
            <a:endParaRPr lang="en-GB"/>
          </a:p>
        </p:txBody>
      </p:sp>
    </p:spTree>
    <p:extLst>
      <p:ext uri="{BB962C8B-B14F-4D97-AF65-F5344CB8AC3E}">
        <p14:creationId xmlns:p14="http://schemas.microsoft.com/office/powerpoint/2010/main" val="427240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7394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1161105" rtl="0" eaLnBrk="1" fontAlgn="auto" latinLnBrk="0" hangingPunct="1">
              <a:lnSpc>
                <a:spcPct val="100000"/>
              </a:lnSpc>
              <a:spcBef>
                <a:spcPts val="0"/>
              </a:spcBef>
              <a:spcAft>
                <a:spcPts val="0"/>
              </a:spcAft>
              <a:buClrTx/>
              <a:buSzTx/>
              <a:buFontTx/>
              <a:buNone/>
              <a:tabLst/>
              <a:defRPr/>
            </a:pPr>
            <a:r>
              <a:rPr lang="en-US" sz="1600" dirty="0" smtClean="0">
                <a:latin typeface="+mn-lt"/>
              </a:rPr>
              <a:t>In 2013 Kaspersky Lab products participated in 79 independent tests and reviews. Our products were awarded 41 firsts and received 61 top-three finishes.</a:t>
            </a:r>
          </a:p>
          <a:p>
            <a:endParaRPr lang="en-US" dirty="0"/>
          </a:p>
        </p:txBody>
      </p:sp>
      <p:sp>
        <p:nvSpPr>
          <p:cNvPr id="4" name="Номер слайда 3"/>
          <p:cNvSpPr>
            <a:spLocks noGrp="1"/>
          </p:cNvSpPr>
          <p:nvPr>
            <p:ph type="sldNum" sz="quarter" idx="10"/>
          </p:nvPr>
        </p:nvSpPr>
        <p:spPr/>
        <p:txBody>
          <a:bodyPr/>
          <a:lstStyle/>
          <a:p>
            <a:fld id="{83FDD216-B18C-4F7A-91C3-E6C7F0FB2278}"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2302285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500" kern="1200" dirty="0" smtClean="0">
                <a:solidFill>
                  <a:schemeClr val="tx1"/>
                </a:solidFill>
                <a:effectLst/>
                <a:ea typeface="+mn-ea"/>
                <a:cs typeface="+mn-cs"/>
              </a:rPr>
              <a:t>In today’s competitive environment – with businesses trying to boost efficiency and cut costs – virtualization is no longer the preserve of multinational enterprises and large-scale data centres.  By promising opportunities to:</a:t>
            </a:r>
          </a:p>
          <a:p>
            <a:r>
              <a:rPr lang="en-GB" sz="1500" kern="1200" dirty="0" smtClean="0">
                <a:solidFill>
                  <a:schemeClr val="tx1"/>
                </a:solidFill>
                <a:effectLst/>
                <a:ea typeface="+mn-ea"/>
                <a:cs typeface="+mn-cs"/>
              </a:rPr>
              <a:t> </a:t>
            </a:r>
          </a:p>
          <a:p>
            <a:pPr lvl="0"/>
            <a:r>
              <a:rPr lang="en-GB" sz="1500" kern="1200" dirty="0" smtClean="0">
                <a:solidFill>
                  <a:schemeClr val="tx1"/>
                </a:solidFill>
                <a:effectLst/>
                <a:ea typeface="+mn-ea"/>
                <a:cs typeface="+mn-cs"/>
              </a:rPr>
              <a:t>Run more applications and services – on fewer servers</a:t>
            </a:r>
          </a:p>
          <a:p>
            <a:pPr lvl="0"/>
            <a:r>
              <a:rPr lang="en-GB" sz="1500" kern="1200" dirty="0" smtClean="0">
                <a:solidFill>
                  <a:schemeClr val="tx1"/>
                </a:solidFill>
                <a:effectLst/>
                <a:ea typeface="+mn-ea"/>
                <a:cs typeface="+mn-cs"/>
              </a:rPr>
              <a:t>Cut hardware acquisition costs</a:t>
            </a:r>
          </a:p>
          <a:p>
            <a:pPr lvl="0"/>
            <a:r>
              <a:rPr lang="en-GB" sz="1500" kern="1200" dirty="0" smtClean="0">
                <a:solidFill>
                  <a:schemeClr val="tx1"/>
                </a:solidFill>
                <a:effectLst/>
                <a:ea typeface="+mn-ea"/>
                <a:cs typeface="+mn-cs"/>
              </a:rPr>
              <a:t>Reduce operational costs related to maintenance, space and energy</a:t>
            </a:r>
          </a:p>
          <a:p>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2</a:t>
            </a:fld>
            <a:endParaRPr lang="en-GB"/>
          </a:p>
        </p:txBody>
      </p:sp>
    </p:spTree>
    <p:extLst>
      <p:ext uri="{BB962C8B-B14F-4D97-AF65-F5344CB8AC3E}">
        <p14:creationId xmlns:p14="http://schemas.microsoft.com/office/powerpoint/2010/main" val="171955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500" kern="1200" dirty="0" smtClean="0">
                <a:solidFill>
                  <a:schemeClr val="tx1"/>
                </a:solidFill>
                <a:effectLst/>
                <a:ea typeface="+mn-ea"/>
                <a:cs typeface="+mn-cs"/>
              </a:rPr>
              <a:t>In today’s competitive environment – with businesses trying to boost efficiency and cut costs – virtualization is no longer the preserve of multinational enterprises and large-scale data centres.  By promising opportunities to:</a:t>
            </a:r>
          </a:p>
          <a:p>
            <a:r>
              <a:rPr lang="en-GB" sz="1500" kern="1200" dirty="0" smtClean="0">
                <a:solidFill>
                  <a:schemeClr val="tx1"/>
                </a:solidFill>
                <a:effectLst/>
                <a:ea typeface="+mn-ea"/>
                <a:cs typeface="+mn-cs"/>
              </a:rPr>
              <a:t> </a:t>
            </a:r>
          </a:p>
          <a:p>
            <a:pPr lvl="0"/>
            <a:r>
              <a:rPr lang="en-GB" sz="1500" kern="1200" dirty="0" smtClean="0">
                <a:solidFill>
                  <a:schemeClr val="tx1"/>
                </a:solidFill>
                <a:effectLst/>
                <a:ea typeface="+mn-ea"/>
                <a:cs typeface="+mn-cs"/>
              </a:rPr>
              <a:t>Run more applications and services – on fewer servers</a:t>
            </a:r>
          </a:p>
          <a:p>
            <a:pPr lvl="0"/>
            <a:r>
              <a:rPr lang="en-GB" sz="1500" kern="1200" dirty="0" smtClean="0">
                <a:solidFill>
                  <a:schemeClr val="tx1"/>
                </a:solidFill>
                <a:effectLst/>
                <a:ea typeface="+mn-ea"/>
                <a:cs typeface="+mn-cs"/>
              </a:rPr>
              <a:t>Cut hardware acquisition costs</a:t>
            </a:r>
          </a:p>
          <a:p>
            <a:pPr lvl="0"/>
            <a:r>
              <a:rPr lang="en-GB" sz="1500" kern="1200" dirty="0" smtClean="0">
                <a:solidFill>
                  <a:schemeClr val="tx1"/>
                </a:solidFill>
                <a:effectLst/>
                <a:ea typeface="+mn-ea"/>
                <a:cs typeface="+mn-cs"/>
              </a:rPr>
              <a:t>Reduce operational costs related to maintenance, space and energy</a:t>
            </a:r>
          </a:p>
          <a:p>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3</a:t>
            </a:fld>
            <a:endParaRPr lang="en-GB"/>
          </a:p>
        </p:txBody>
      </p:sp>
    </p:spTree>
    <p:extLst>
      <p:ext uri="{BB962C8B-B14F-4D97-AF65-F5344CB8AC3E}">
        <p14:creationId xmlns:p14="http://schemas.microsoft.com/office/powerpoint/2010/main" val="1719550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F24323-76B1-4B34-AA91-AB4A1AD22BE0}" type="slidenum">
              <a:rPr lang="en-GB" smtClean="0"/>
              <a:t>4</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 virtualization is often an important element in the IT department’s efforts to meet the business’s demands to ‘do more and spend less’.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However, whether you’re running applications on physical or virtual machines, you still need to guard against the constant increase in the volume and sophistication of malware and other </a:t>
            </a:r>
            <a:r>
              <a:rPr lang="en-GB" sz="1500" kern="1200" dirty="0" err="1" smtClean="0">
                <a:solidFill>
                  <a:schemeClr val="tx1"/>
                </a:solidFill>
                <a:effectLst/>
                <a:ea typeface="+mn-ea"/>
                <a:cs typeface="+mn-cs"/>
              </a:rPr>
              <a:t>cyberthreats</a:t>
            </a:r>
            <a:r>
              <a:rPr lang="en-GB" sz="1500" kern="1200" dirty="0" smtClean="0">
                <a:solidFill>
                  <a:schemeClr val="tx1"/>
                </a:solidFill>
                <a:effectLst/>
                <a:ea typeface="+mn-ea"/>
                <a:cs typeface="+mn-cs"/>
              </a:rPr>
              <a:t> that could jeopardise your day-to-day operations by:</a:t>
            </a:r>
          </a:p>
          <a:p>
            <a:r>
              <a:rPr lang="en-GB" sz="1500" kern="1200" dirty="0" smtClean="0">
                <a:solidFill>
                  <a:schemeClr val="tx1"/>
                </a:solidFill>
                <a:effectLst/>
                <a:ea typeface="+mn-ea"/>
                <a:cs typeface="+mn-cs"/>
              </a:rPr>
              <a:t> </a:t>
            </a:r>
          </a:p>
          <a:p>
            <a:pPr lvl="0"/>
            <a:r>
              <a:rPr lang="en-GB" sz="1500" kern="1200" dirty="0" smtClean="0">
                <a:solidFill>
                  <a:schemeClr val="tx1"/>
                </a:solidFill>
                <a:effectLst/>
                <a:ea typeface="+mn-ea"/>
                <a:cs typeface="+mn-cs"/>
              </a:rPr>
              <a:t>Disrupting your business processes – and increasing your operational costs</a:t>
            </a:r>
          </a:p>
          <a:p>
            <a:pPr lvl="0"/>
            <a:r>
              <a:rPr lang="en-GB" sz="1500" kern="1200" dirty="0" smtClean="0">
                <a:solidFill>
                  <a:schemeClr val="tx1"/>
                </a:solidFill>
                <a:effectLst/>
                <a:ea typeface="+mn-ea"/>
                <a:cs typeface="+mn-cs"/>
              </a:rPr>
              <a:t>Stealing and exposing your confidential business information</a:t>
            </a:r>
          </a:p>
          <a:p>
            <a:pPr lvl="0"/>
            <a:r>
              <a:rPr lang="en-GB" sz="1500" kern="1200" dirty="0" smtClean="0">
                <a:solidFill>
                  <a:schemeClr val="tx1"/>
                </a:solidFill>
                <a:effectLst/>
                <a:ea typeface="+mn-ea"/>
                <a:cs typeface="+mn-cs"/>
              </a:rPr>
              <a:t>Compromising the security of your suppliers’ and customers’ data</a:t>
            </a:r>
          </a:p>
          <a:p>
            <a:pPr lvl="0"/>
            <a:r>
              <a:rPr lang="en-GB" sz="1500" kern="1200" dirty="0" smtClean="0">
                <a:solidFill>
                  <a:schemeClr val="tx1"/>
                </a:solidFill>
                <a:effectLst/>
                <a:ea typeface="+mn-ea"/>
                <a:cs typeface="+mn-cs"/>
              </a:rPr>
              <a:t>Destroying the competitive advantage that your business gains from its intellectual property</a:t>
            </a:r>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5</a:t>
            </a:fld>
            <a:endParaRPr lang="en-GB"/>
          </a:p>
        </p:txBody>
      </p:sp>
    </p:spTree>
    <p:extLst>
      <p:ext uri="{BB962C8B-B14F-4D97-AF65-F5344CB8AC3E}">
        <p14:creationId xmlns:p14="http://schemas.microsoft.com/office/powerpoint/2010/main" val="1719550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50" b="1" kern="1200" dirty="0" smtClean="0">
                <a:solidFill>
                  <a:schemeClr val="tx1"/>
                </a:solidFill>
                <a:effectLst/>
                <a:latin typeface="Arial" panose="020B0604020202020204" pitchFamily="34" charset="0"/>
                <a:cs typeface="Arial" panose="020B0604020202020204" pitchFamily="34" charset="0"/>
              </a:rPr>
              <a:t>Agent-based security software</a:t>
            </a:r>
            <a:endParaRPr lang="en-GB" sz="1050" kern="1200" dirty="0" smtClean="0">
              <a:solidFill>
                <a:schemeClr val="tx1"/>
              </a:solidFill>
              <a:effectLst/>
              <a:latin typeface="Arial" panose="020B0604020202020204" pitchFamily="34" charset="0"/>
              <a:cs typeface="Arial" panose="020B0604020202020204" pitchFamily="34" charset="0"/>
            </a:endParaRPr>
          </a:p>
          <a:p>
            <a:r>
              <a:rPr lang="en-GB" sz="1050" kern="1200" dirty="0" smtClean="0">
                <a:solidFill>
                  <a:schemeClr val="tx1"/>
                </a:solidFill>
                <a:effectLst/>
                <a:latin typeface="Arial" panose="020B0604020202020204" pitchFamily="34" charset="0"/>
                <a:cs typeface="Arial" panose="020B0604020202020204" pitchFamily="34" charset="0"/>
              </a:rPr>
              <a:t> </a:t>
            </a:r>
          </a:p>
          <a:p>
            <a:r>
              <a:rPr lang="en-GB" sz="1050" kern="1200" dirty="0" smtClean="0">
                <a:solidFill>
                  <a:schemeClr val="tx1"/>
                </a:solidFill>
                <a:effectLst/>
                <a:latin typeface="Arial" panose="020B0604020202020204" pitchFamily="34" charset="0"/>
                <a:cs typeface="Arial" panose="020B0604020202020204" pitchFamily="34" charset="0"/>
              </a:rPr>
              <a:t>This is basically the same type of package that you would install on a physical machine.  In a non-virtualized environment, the full security software agent and anti-malware database are installed on the machine (server or desktop).</a:t>
            </a:r>
          </a:p>
          <a:p>
            <a:r>
              <a:rPr lang="en-GB" sz="1050" kern="1200" dirty="0" smtClean="0">
                <a:solidFill>
                  <a:schemeClr val="tx1"/>
                </a:solidFill>
                <a:effectLst/>
                <a:latin typeface="Arial" panose="020B0604020202020204" pitchFamily="34" charset="0"/>
                <a:cs typeface="Arial" panose="020B0604020202020204" pitchFamily="34" charset="0"/>
              </a:rPr>
              <a:t> </a:t>
            </a:r>
          </a:p>
          <a:p>
            <a:r>
              <a:rPr lang="en-GB" sz="1050" kern="1200" dirty="0" smtClean="0">
                <a:solidFill>
                  <a:schemeClr val="tx1"/>
                </a:solidFill>
                <a:effectLst/>
                <a:latin typeface="Arial" panose="020B0604020202020204" pitchFamily="34" charset="0"/>
                <a:cs typeface="Arial" panose="020B0604020202020204" pitchFamily="34" charset="0"/>
              </a:rPr>
              <a:t>Generally, using these agent-based products within a virtualized environment is rarely a good idea.  Each virtual machine will require the full agent and full anti-malware signature database to be installed on it.  Hence, if you have 100 virtual machines running on one virtual host, you’ll have 100 instances of the security agent and 100 instances of the malware signature database on that virtual host.  </a:t>
            </a:r>
          </a:p>
          <a:p>
            <a:r>
              <a:rPr lang="en-GB" sz="1050" kern="1200" dirty="0" smtClean="0">
                <a:solidFill>
                  <a:schemeClr val="tx1"/>
                </a:solidFill>
                <a:effectLst/>
                <a:latin typeface="Arial" panose="020B0604020202020204" pitchFamily="34" charset="0"/>
                <a:cs typeface="Arial" panose="020B0604020202020204" pitchFamily="34" charset="0"/>
              </a:rPr>
              <a:t> </a:t>
            </a:r>
          </a:p>
          <a:p>
            <a:r>
              <a:rPr lang="en-GB" sz="1050" kern="1200" dirty="0" smtClean="0">
                <a:solidFill>
                  <a:schemeClr val="tx1"/>
                </a:solidFill>
                <a:effectLst/>
                <a:latin typeface="Arial" panose="020B0604020202020204" pitchFamily="34" charset="0"/>
                <a:cs typeface="Arial" panose="020B0604020202020204" pitchFamily="34" charset="0"/>
              </a:rPr>
              <a:t>Obviously, this high level of duplication of the antivirus database wastes storage capacity.  In addition, with multiple instances of the security application running, performance will suffer – especially in cases where the security software is running intensive processes on multiple virtual machines on the host.  </a:t>
            </a:r>
          </a:p>
          <a:p>
            <a:r>
              <a:rPr lang="en-GB" sz="1050" kern="1200" dirty="0" smtClean="0">
                <a:solidFill>
                  <a:schemeClr val="tx1"/>
                </a:solidFill>
                <a:effectLst/>
                <a:latin typeface="Arial" panose="020B0604020202020204" pitchFamily="34" charset="0"/>
                <a:cs typeface="Arial" panose="020B0604020202020204" pitchFamily="34" charset="0"/>
              </a:rPr>
              <a:t> </a:t>
            </a:r>
          </a:p>
          <a:p>
            <a:r>
              <a:rPr lang="en-GB" sz="1050" kern="1200" dirty="0" smtClean="0">
                <a:solidFill>
                  <a:schemeClr val="tx1"/>
                </a:solidFill>
                <a:effectLst/>
                <a:latin typeface="Arial" panose="020B0604020202020204" pitchFamily="34" charset="0"/>
                <a:cs typeface="Arial" panose="020B0604020202020204" pitchFamily="34" charset="0"/>
              </a:rPr>
              <a:t>If one of the motivations behind undertaking a virtualization project is ‘doing more with less hardware’… anything that adversely affects consolidation ratios will severely handicap your virtualization project’s ability to generate a good return on investment.</a:t>
            </a:r>
          </a:p>
          <a:p>
            <a:r>
              <a:rPr lang="en-GB" sz="1050" kern="1200" dirty="0" smtClean="0">
                <a:solidFill>
                  <a:schemeClr val="tx1"/>
                </a:solidFill>
                <a:effectLst/>
                <a:latin typeface="Arial" panose="020B0604020202020204" pitchFamily="34" charset="0"/>
                <a:cs typeface="Arial" panose="020B0604020202020204" pitchFamily="34" charset="0"/>
              </a:rPr>
              <a:t> </a:t>
            </a:r>
          </a:p>
          <a:p>
            <a:r>
              <a:rPr lang="en-GB" sz="1050" kern="1200" dirty="0" smtClean="0">
                <a:solidFill>
                  <a:schemeClr val="tx1"/>
                </a:solidFill>
                <a:effectLst/>
                <a:latin typeface="Arial" panose="020B0604020202020204" pitchFamily="34" charset="0"/>
                <a:cs typeface="Arial" panose="020B0604020202020204" pitchFamily="34" charset="0"/>
              </a:rPr>
              <a:t>In addition to wasteful duplication of the security software and databases, agent-based security can also result in phenomena that further degrade performance or lead to potential gaps in security:</a:t>
            </a:r>
          </a:p>
          <a:p>
            <a:r>
              <a:rPr lang="en-GB" sz="1050" kern="1200" dirty="0" smtClean="0">
                <a:solidFill>
                  <a:schemeClr val="tx1"/>
                </a:solidFill>
                <a:effectLst/>
                <a:latin typeface="Arial" panose="020B0604020202020204" pitchFamily="34" charset="0"/>
                <a:cs typeface="Arial" panose="020B0604020202020204" pitchFamily="34" charset="0"/>
              </a:rPr>
              <a:t> </a:t>
            </a:r>
          </a:p>
          <a:p>
            <a:pPr lvl="0"/>
            <a:r>
              <a:rPr lang="en-GB" sz="1050" kern="1200" dirty="0" smtClean="0">
                <a:solidFill>
                  <a:schemeClr val="tx1"/>
                </a:solidFill>
                <a:effectLst/>
                <a:latin typeface="Arial" panose="020B0604020202020204" pitchFamily="34" charset="0"/>
                <a:cs typeface="Arial" panose="020B0604020202020204" pitchFamily="34" charset="0"/>
              </a:rPr>
              <a:t>‘Scanning storms’ / ‘Panic attacks’ / ‘Update storms’ / ‘Instant on gaps</a:t>
            </a:r>
            <a:r>
              <a:rPr lang="en-GB" sz="1200" kern="1200" dirty="0" smtClean="0">
                <a:solidFill>
                  <a:schemeClr val="tx1"/>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08F24323-76B1-4B34-AA91-AB4A1AD22BE0}" type="slidenum">
              <a:rPr lang="en-GB" smtClean="0"/>
              <a:t>6</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500" b="1" kern="1200" dirty="0" smtClean="0">
                <a:solidFill>
                  <a:schemeClr val="tx1"/>
                </a:solidFill>
                <a:effectLst/>
                <a:ea typeface="+mn-ea"/>
                <a:cs typeface="+mn-cs"/>
              </a:rPr>
              <a:t>Agent-based security software</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This is basically the same type of package that you would install on a physical machine.  In a non-virtualized environment, the full security software agent and anti-malware database are installed on the machine (server or desktop).</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Generally, using these agent-based products within a virtualized environment is rarely a good idea.  Each virtual machine will require the full agent and full anti-malware signature database to be installed on it.  Hence, if you have 100 virtual machines running on one virtual host, you’ll have 100 instances of the security agent and 100 instances of the malware signature database on that virtual host.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Obviously, this high level of duplication of the antivirus database wastes storage capacity.  In addition, with multiple instances of the security application running, performance will suffer – especially in cases where the security software is running intensive processes on multiple virtual machines on the host.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If one of the motivations behind undertaking a virtualization project is ‘doing more with less hardware’… anything that adversely affects consolidation ratios will severely handicap your virtualization project’s ability to generate a good return on investment.</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In addition to wasteful duplication of the security software and databases, agent-based security can also result in phenomena that further degrade performance or lead to potential gaps in security:</a:t>
            </a:r>
          </a:p>
          <a:p>
            <a:r>
              <a:rPr lang="en-GB" sz="1500" kern="1200" dirty="0" smtClean="0">
                <a:solidFill>
                  <a:schemeClr val="tx1"/>
                </a:solidFill>
                <a:effectLst/>
                <a:ea typeface="+mn-ea"/>
                <a:cs typeface="+mn-cs"/>
              </a:rPr>
              <a:t> </a:t>
            </a:r>
          </a:p>
          <a:p>
            <a:pPr lvl="0"/>
            <a:r>
              <a:rPr lang="en-GB" sz="1500" kern="1200" dirty="0" smtClean="0">
                <a:solidFill>
                  <a:schemeClr val="tx1"/>
                </a:solidFill>
                <a:effectLst/>
                <a:ea typeface="+mn-ea"/>
                <a:cs typeface="+mn-cs"/>
              </a:rPr>
              <a:t>‘Scanning storms’</a:t>
            </a:r>
          </a:p>
          <a:p>
            <a:pPr lvl="0"/>
            <a:r>
              <a:rPr lang="en-GB" sz="1500" kern="1200" dirty="0" smtClean="0">
                <a:solidFill>
                  <a:schemeClr val="tx1"/>
                </a:solidFill>
                <a:effectLst/>
                <a:ea typeface="+mn-ea"/>
                <a:cs typeface="+mn-cs"/>
              </a:rPr>
              <a:t>‘Panic attacks’</a:t>
            </a:r>
          </a:p>
          <a:p>
            <a:pPr lvl="0"/>
            <a:r>
              <a:rPr lang="en-GB" sz="1500" kern="1200" dirty="0" smtClean="0">
                <a:solidFill>
                  <a:schemeClr val="tx1"/>
                </a:solidFill>
                <a:effectLst/>
                <a:ea typeface="+mn-ea"/>
                <a:cs typeface="+mn-cs"/>
              </a:rPr>
              <a:t>‘Update storms’</a:t>
            </a:r>
          </a:p>
          <a:p>
            <a:pPr lvl="0"/>
            <a:r>
              <a:rPr lang="en-GB" sz="1500" kern="1200" dirty="0" smtClean="0">
                <a:solidFill>
                  <a:schemeClr val="tx1"/>
                </a:solidFill>
                <a:effectLst/>
                <a:ea typeface="+mn-ea"/>
                <a:cs typeface="+mn-cs"/>
              </a:rPr>
              <a:t>‘Instant on gaps’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 </a:t>
            </a:r>
          </a:p>
          <a:p>
            <a:r>
              <a:rPr lang="en-GB" sz="1500" b="1" kern="1200" dirty="0" smtClean="0">
                <a:solidFill>
                  <a:schemeClr val="tx1"/>
                </a:solidFill>
                <a:effectLst/>
                <a:ea typeface="+mn-ea"/>
                <a:cs typeface="+mn-cs"/>
              </a:rPr>
              <a:t>‘Scanning storms’</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Because there are multiple instances of the security agent installed on each virtual host, if several – or even all – virtual machines simultaneously start to run a routine security scan, the other applications that are running on that host will be affected.  In the event of a virus outbreak, the resulting malware scanning processes could mean that key applications will almost grind to a halt.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These ‘scanning storms’ can be avoided if you choose a security solution that has been optimised for virtualized environments.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 </a:t>
            </a:r>
          </a:p>
          <a:p>
            <a:r>
              <a:rPr lang="en-GB" sz="1500" b="1" kern="1200" dirty="0" smtClean="0">
                <a:solidFill>
                  <a:schemeClr val="tx1"/>
                </a:solidFill>
                <a:effectLst/>
                <a:ea typeface="+mn-ea"/>
                <a:cs typeface="+mn-cs"/>
              </a:rPr>
              <a:t>‘Panic attacks’</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IT administrators often set up policies whereby security will tighten up during a virus outbreak – so that scanning processes simultaneously run on all virtual machines and heuristic analysis is ‘set to maximum’.  Obviously, this leads to each virtual machine consuming high levels of the host’s resources – including memory and CPU power – and can severely affect the performance of the host machine.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 </a:t>
            </a:r>
          </a:p>
          <a:p>
            <a:r>
              <a:rPr lang="en-GB" sz="1500" b="1" kern="1200" dirty="0" smtClean="0">
                <a:solidFill>
                  <a:schemeClr val="tx1"/>
                </a:solidFill>
                <a:effectLst/>
                <a:ea typeface="+mn-ea"/>
                <a:cs typeface="+mn-cs"/>
              </a:rPr>
              <a:t>‘Update storms’</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With the virtual host storing the anti-malware databases for multiple instances of the security agent, all of those databases will be subject to regular updates.  Simultaneous updates of each virtual machine’s </a:t>
            </a:r>
          </a:p>
          <a:p>
            <a:r>
              <a:rPr lang="en-GB" sz="1500" kern="1200" dirty="0" smtClean="0">
                <a:solidFill>
                  <a:schemeClr val="tx1"/>
                </a:solidFill>
                <a:effectLst/>
                <a:ea typeface="+mn-ea"/>
                <a:cs typeface="+mn-cs"/>
              </a:rPr>
              <a:t>anti-malware database can severely impact the performance of other applications.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To alleviate this, you may be tempted to ‘stagger’ the database updates – so that no more than a specified number of virtual machines will update at the same time.  However, this approach will mean that the security on some of the virtual machines will lag behind other virtual machines on the same host – so some of your virtual machines will be more vulnerable to new or emerging malware and attacks.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Some security products that have been specifically developed for virtualized environments will randomise updates – to minimise the potential for ‘update storms’.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 </a:t>
            </a:r>
          </a:p>
          <a:p>
            <a:r>
              <a:rPr lang="en-GB" sz="1500" b="1" kern="1200" dirty="0" smtClean="0">
                <a:solidFill>
                  <a:schemeClr val="tx1"/>
                </a:solidFill>
                <a:effectLst/>
                <a:ea typeface="+mn-ea"/>
                <a:cs typeface="+mn-cs"/>
              </a:rPr>
              <a:t>‘Instant on gaps’</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‘Instant on gaps’ can be a major security risk for agent-based products.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Consider the case of an office worker logging off their virtual desktop at 5.00pm and then logging back on at 8.00am the next morning.  For those 15 hours, their virtual machine has been totally inactive – and that means its antivirus database and the security application won’t have received any updates.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Although 15 hours may not seem like a long time… in today’s fast moving world, there are a lot of new malware items that can be launched in this relatively short period – and, when it’s first powered up in the morning, the user’s virtual desktop could have no protection against the latest threats.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If the user starts their day with a quick browse across a few Internet sites – before the security software update has completed – their virtual computer could be extremely vulnerable to attacks.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Similarly, when administrators first set up a new virtual machine, the ‘instant on gap’ will mean the machine is vulnerable – until after the security application and database have been updated.</a:t>
            </a:r>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7</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500" b="1" kern="1200" dirty="0" smtClean="0">
                <a:solidFill>
                  <a:schemeClr val="tx1"/>
                </a:solidFill>
                <a:effectLst/>
                <a:ea typeface="+mn-ea"/>
                <a:cs typeface="+mn-cs"/>
              </a:rPr>
              <a:t>Using your existing security policies</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The services and applications that your IT department delivers to the business are obviously important – regardless of whether those services and applications are being run on physical or virtual machines.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If your business has recognised the need to protect applications and data running on physical servers, that same need for security applies to applications or business processes that you run in a virtualized environment.</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The majority of the policies that you applied to those applications and processes – when they were running on physical servers or desktops – are still just as valid.  Your first steps towards a secure virtualized environment can be as simple as taking your current security and operational policies – that you already apply to your physical servers and desktops – and replicating them across your new virtualized environment.  However, here’s a note of caution – while replicating security policies may make perfect sense, replicating the same security technologies could:</a:t>
            </a:r>
          </a:p>
          <a:p>
            <a:r>
              <a:rPr lang="en-GB" sz="1500" kern="1200" dirty="0" smtClean="0">
                <a:solidFill>
                  <a:schemeClr val="tx1"/>
                </a:solidFill>
                <a:effectLst/>
                <a:ea typeface="+mn-ea"/>
                <a:cs typeface="+mn-cs"/>
              </a:rPr>
              <a:t> </a:t>
            </a:r>
          </a:p>
          <a:p>
            <a:pPr marL="285750" lvl="0" indent="-285750">
              <a:buFont typeface="Arial" panose="020B0604020202020204" pitchFamily="34" charset="0"/>
              <a:buChar char="•"/>
            </a:pPr>
            <a:r>
              <a:rPr lang="en-GB" sz="1500" kern="1200" dirty="0" smtClean="0">
                <a:solidFill>
                  <a:schemeClr val="tx1"/>
                </a:solidFill>
                <a:effectLst/>
                <a:ea typeface="+mn-ea"/>
                <a:cs typeface="+mn-cs"/>
              </a:rPr>
              <a:t>Introduce security gaps</a:t>
            </a:r>
          </a:p>
          <a:p>
            <a:pPr marL="285750" lvl="0" indent="-285750">
              <a:buFont typeface="Arial" panose="020B0604020202020204" pitchFamily="34" charset="0"/>
              <a:buChar char="•"/>
            </a:pPr>
            <a:r>
              <a:rPr lang="en-GB" sz="1500" kern="1200" dirty="0" smtClean="0">
                <a:solidFill>
                  <a:schemeClr val="tx1"/>
                </a:solidFill>
                <a:effectLst/>
                <a:ea typeface="+mn-ea"/>
                <a:cs typeface="+mn-cs"/>
              </a:rPr>
              <a:t>Greatly increase your IT costs</a:t>
            </a:r>
          </a:p>
          <a:p>
            <a:pPr marL="285750" lvl="0" indent="-285750">
              <a:buFont typeface="Arial" panose="020B0604020202020204" pitchFamily="34" charset="0"/>
              <a:buChar char="•"/>
            </a:pPr>
            <a:r>
              <a:rPr lang="en-GB" sz="1500" kern="1200" dirty="0" smtClean="0">
                <a:solidFill>
                  <a:schemeClr val="tx1"/>
                </a:solidFill>
                <a:effectLst/>
                <a:ea typeface="+mn-ea"/>
                <a:cs typeface="+mn-cs"/>
              </a:rPr>
              <a:t>Introduce system inefficiencies</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Your choice of virtual machine security technologies will need to be carefully considered.  Traditional, agent-based security software can bring some highly undesirable side effects.</a:t>
            </a:r>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8</a:t>
            </a:fld>
            <a:endParaRPr lang="en-GB"/>
          </a:p>
        </p:txBody>
      </p:sp>
    </p:spTree>
    <p:extLst>
      <p:ext uri="{BB962C8B-B14F-4D97-AF65-F5344CB8AC3E}">
        <p14:creationId xmlns:p14="http://schemas.microsoft.com/office/powerpoint/2010/main" val="216829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500" b="1" kern="1200" dirty="0" smtClean="0">
                <a:solidFill>
                  <a:schemeClr val="tx1"/>
                </a:solidFill>
                <a:effectLst/>
                <a:ea typeface="+mn-ea"/>
                <a:cs typeface="+mn-cs"/>
              </a:rPr>
              <a:t>Working out which technology is best for you</a:t>
            </a:r>
            <a:endParaRPr lang="en-GB" sz="1500" kern="1200" dirty="0" smtClean="0">
              <a:solidFill>
                <a:schemeClr val="tx1"/>
              </a:solidFill>
              <a:effectLst/>
              <a:ea typeface="+mn-ea"/>
              <a:cs typeface="+mn-cs"/>
            </a:endParaRPr>
          </a:p>
          <a:p>
            <a:r>
              <a:rPr lang="en-GB" sz="1500" b="1" kern="1200" dirty="0" smtClean="0">
                <a:solidFill>
                  <a:schemeClr val="tx1"/>
                </a:solidFill>
                <a:effectLst/>
                <a:ea typeface="+mn-ea"/>
                <a:cs typeface="+mn-cs"/>
              </a:rPr>
              <a:t> </a:t>
            </a:r>
            <a:endParaRPr lang="en-GB" sz="1500" kern="1200" dirty="0" smtClean="0">
              <a:solidFill>
                <a:schemeClr val="tx1"/>
              </a:solidFill>
              <a:effectLst/>
              <a:ea typeface="+mn-ea"/>
              <a:cs typeface="+mn-cs"/>
            </a:endParaRPr>
          </a:p>
          <a:p>
            <a:r>
              <a:rPr lang="en-GB" sz="1500" kern="1200" dirty="0" smtClean="0">
                <a:solidFill>
                  <a:schemeClr val="tx1"/>
                </a:solidFill>
                <a:effectLst/>
                <a:ea typeface="+mn-ea"/>
                <a:cs typeface="+mn-cs"/>
              </a:rPr>
              <a:t>For virtualization security, there’s no ‘one size fits all’ solution.  The optimum approach for your organisation – and the unique architecture of your IT infrastructure – will depend on a number of factors, including:</a:t>
            </a:r>
          </a:p>
          <a:p>
            <a:r>
              <a:rPr lang="en-GB" sz="1500" kern="1200" dirty="0" smtClean="0">
                <a:solidFill>
                  <a:schemeClr val="tx1"/>
                </a:solidFill>
                <a:effectLst/>
                <a:ea typeface="+mn-ea"/>
                <a:cs typeface="+mn-cs"/>
              </a:rPr>
              <a:t> </a:t>
            </a:r>
          </a:p>
          <a:p>
            <a:pPr lvl="0"/>
            <a:r>
              <a:rPr lang="en-GB" sz="1500" kern="1200" dirty="0" smtClean="0">
                <a:solidFill>
                  <a:schemeClr val="tx1"/>
                </a:solidFill>
                <a:effectLst/>
                <a:ea typeface="+mn-ea"/>
                <a:cs typeface="+mn-cs"/>
              </a:rPr>
              <a:t>The level of risk you’re likely to encounter</a:t>
            </a:r>
          </a:p>
          <a:p>
            <a:pPr lvl="0"/>
            <a:r>
              <a:rPr lang="en-GB" sz="1500" kern="1200" dirty="0" smtClean="0">
                <a:solidFill>
                  <a:schemeClr val="tx1"/>
                </a:solidFill>
                <a:effectLst/>
                <a:ea typeface="+mn-ea"/>
                <a:cs typeface="+mn-cs"/>
              </a:rPr>
              <a:t>The value of the data that your systems store and process</a:t>
            </a:r>
          </a:p>
          <a:p>
            <a:pPr lvl="0"/>
            <a:r>
              <a:rPr lang="en-GB" sz="1500" kern="1200" dirty="0" smtClean="0">
                <a:solidFill>
                  <a:schemeClr val="tx1"/>
                </a:solidFill>
                <a:effectLst/>
                <a:ea typeface="+mn-ea"/>
                <a:cs typeface="+mn-cs"/>
              </a:rPr>
              <a:t>The consolidation ratios that you’re aiming to achieve</a:t>
            </a:r>
          </a:p>
          <a:p>
            <a:pPr lvl="0"/>
            <a:r>
              <a:rPr lang="en-GB" sz="1500" kern="1200" dirty="0" smtClean="0">
                <a:solidFill>
                  <a:schemeClr val="tx1"/>
                </a:solidFill>
                <a:effectLst/>
                <a:ea typeface="+mn-ea"/>
                <a:cs typeface="+mn-cs"/>
              </a:rPr>
              <a:t>Your organisation’s virtual environment – including servers and desktops</a:t>
            </a:r>
          </a:p>
          <a:p>
            <a:pPr lvl="0"/>
            <a:r>
              <a:rPr lang="en-GB" sz="1500" kern="1200" dirty="0" smtClean="0">
                <a:solidFill>
                  <a:schemeClr val="tx1"/>
                </a:solidFill>
                <a:effectLst/>
                <a:ea typeface="+mn-ea"/>
                <a:cs typeface="+mn-cs"/>
              </a:rPr>
              <a:t>Your choice of virtualization platform – including VMware, Citrix or Microsoft</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Although there can be extreme cases – whereby a traditional, agent-based security product may be necessary – in general, security that’s optimised for virtual environments is desirable… as it will offer significant performance, consolidation and operating cost benefits. </a:t>
            </a:r>
          </a:p>
          <a:p>
            <a:r>
              <a:rPr lang="en-GB" sz="1500" kern="1200" dirty="0" smtClean="0">
                <a:solidFill>
                  <a:schemeClr val="tx1"/>
                </a:solidFill>
                <a:effectLst/>
                <a:ea typeface="+mn-ea"/>
                <a:cs typeface="+mn-cs"/>
              </a:rPr>
              <a:t> </a:t>
            </a:r>
          </a:p>
          <a:p>
            <a:r>
              <a:rPr lang="en-GB" sz="1500" kern="1200" dirty="0" smtClean="0">
                <a:solidFill>
                  <a:schemeClr val="tx1"/>
                </a:solidFill>
                <a:effectLst/>
                <a:ea typeface="+mn-ea"/>
                <a:cs typeface="+mn-cs"/>
              </a:rPr>
              <a:t>For solutions that are optimised for virtualization, it’s a matter of choosing either an agentless solution or a ‘small footprint’ / light agent security product:</a:t>
            </a:r>
          </a:p>
          <a:p>
            <a:r>
              <a:rPr lang="en-GB" sz="1500" kern="1200" dirty="0" smtClean="0">
                <a:solidFill>
                  <a:schemeClr val="tx1"/>
                </a:solidFill>
                <a:effectLst/>
                <a:ea typeface="+mn-ea"/>
                <a:cs typeface="+mn-cs"/>
              </a:rPr>
              <a:t> </a:t>
            </a:r>
          </a:p>
          <a:p>
            <a:pPr lvl="0"/>
            <a:r>
              <a:rPr lang="en-GB" sz="1500" kern="1200" dirty="0" smtClean="0">
                <a:solidFill>
                  <a:schemeClr val="tx1"/>
                </a:solidFill>
                <a:effectLst/>
                <a:ea typeface="+mn-ea"/>
                <a:cs typeface="+mn-cs"/>
              </a:rPr>
              <a:t>For VMware-based virtual environments, agentless security can help you to achieve high consolidation ratios and significant ROI increase due to its ease of deployment and simple management.  </a:t>
            </a:r>
          </a:p>
          <a:p>
            <a:pPr lvl="0"/>
            <a:r>
              <a:rPr lang="en-GB" sz="1500" kern="1200" dirty="0" smtClean="0">
                <a:solidFill>
                  <a:schemeClr val="tx1"/>
                </a:solidFill>
                <a:effectLst/>
                <a:ea typeface="+mn-ea"/>
                <a:cs typeface="+mn-cs"/>
              </a:rPr>
              <a:t>Light agent security can deliver an enhanced level of protection.  Because agentless solutions are not available for Citrix-based and Microsoft-based virtual infrastructures, light agent products provide the best security solution for these environments.</a:t>
            </a:r>
          </a:p>
          <a:p>
            <a:pPr lvl="0"/>
            <a:r>
              <a:rPr lang="en-GB" sz="1500" kern="1200" dirty="0" smtClean="0">
                <a:solidFill>
                  <a:schemeClr val="tx1"/>
                </a:solidFill>
                <a:effectLst/>
                <a:ea typeface="+mn-ea"/>
                <a:cs typeface="+mn-cs"/>
              </a:rPr>
              <a:t>A virtualization-aware full agent solution can help in cases where you’re using a wider range of guest Operating Systems – including Linux – or you’re running a less common hypervisor.</a:t>
            </a:r>
          </a:p>
          <a:p>
            <a:endParaRPr lang="en-GB" dirty="0"/>
          </a:p>
        </p:txBody>
      </p:sp>
      <p:sp>
        <p:nvSpPr>
          <p:cNvPr id="4" name="Slide Number Placeholder 3"/>
          <p:cNvSpPr>
            <a:spLocks noGrp="1"/>
          </p:cNvSpPr>
          <p:nvPr>
            <p:ph type="sldNum" sz="quarter" idx="10"/>
          </p:nvPr>
        </p:nvSpPr>
        <p:spPr/>
        <p:txBody>
          <a:bodyPr/>
          <a:lstStyle/>
          <a:p>
            <a:fld id="{08F24323-76B1-4B34-AA91-AB4A1AD22BE0}" type="slidenum">
              <a:rPr lang="en-GB" smtClean="0"/>
              <a:t>9</a:t>
            </a:fld>
            <a:endParaRPr lang="en-GB"/>
          </a:p>
        </p:txBody>
      </p:sp>
    </p:spTree>
    <p:extLst>
      <p:ext uri="{BB962C8B-B14F-4D97-AF65-F5344CB8AC3E}">
        <p14:creationId xmlns:p14="http://schemas.microsoft.com/office/powerpoint/2010/main" val="2168293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163" y="2528923"/>
            <a:ext cx="8037514" cy="559565"/>
          </a:xfrm>
        </p:spPr>
        <p:txBody>
          <a:bodyPr/>
          <a:lstStyle>
            <a:lvl1pPr>
              <a:defRPr/>
            </a:lvl1pPr>
          </a:lstStyle>
          <a:p>
            <a:r>
              <a:rPr lang="en-US" dirty="0" smtClean="0"/>
              <a:t>Headline</a:t>
            </a:r>
            <a:endParaRPr lang="ru-RU" dirty="0"/>
          </a:p>
        </p:txBody>
      </p:sp>
      <p:sp>
        <p:nvSpPr>
          <p:cNvPr id="18" name="Text Placeholder 17"/>
          <p:cNvSpPr>
            <a:spLocks noGrp="1"/>
          </p:cNvSpPr>
          <p:nvPr>
            <p:ph type="body" sz="quarter" idx="17" hasCustomPrompt="1"/>
          </p:nvPr>
        </p:nvSpPr>
        <p:spPr>
          <a:xfrm>
            <a:off x="538164" y="3857620"/>
            <a:ext cx="8036580" cy="763200"/>
          </a:xfrm>
        </p:spPr>
        <p:txBody>
          <a:bodyPr/>
          <a:lstStyle>
            <a:lvl1pPr>
              <a:defRPr/>
            </a:lvl1pPr>
            <a:lvl2pPr marL="0" indent="0">
              <a:buFontTx/>
              <a:buNone/>
              <a:defRPr/>
            </a:lvl2pPr>
            <a:lvl3pPr marL="227786" indent="0">
              <a:buFontTx/>
              <a:buNone/>
              <a:defRPr/>
            </a:lvl3pPr>
          </a:lstStyle>
          <a:p>
            <a:pPr lvl="0"/>
            <a:r>
              <a:rPr lang="en-US" dirty="0" smtClean="0"/>
              <a:t>First level</a:t>
            </a:r>
          </a:p>
          <a:p>
            <a:pPr lvl="1"/>
            <a:r>
              <a:rPr lang="en-US" dirty="0" smtClean="0"/>
              <a:t>Second level</a:t>
            </a:r>
          </a:p>
          <a:p>
            <a:pPr lvl="2"/>
            <a:r>
              <a:rPr lang="en-US" dirty="0" smtClean="0"/>
              <a:t>Third level</a:t>
            </a:r>
            <a:endParaRPr lang="ru-RU" dirty="0"/>
          </a:p>
        </p:txBody>
      </p:sp>
      <p:sp>
        <p:nvSpPr>
          <p:cNvPr id="6" name="Rectangle 5"/>
          <p:cNvSpPr/>
          <p:nvPr userDrawn="1"/>
        </p:nvSpPr>
        <p:spPr>
          <a:xfrm>
            <a:off x="358775" y="0"/>
            <a:ext cx="8426450" cy="51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sz="1300"/>
          </a:p>
        </p:txBody>
      </p:sp>
      <p:pic>
        <p:nvPicPr>
          <p:cNvPr id="7" name="Picture 2" descr="D:\Рабочие материалы, Эля\Касперский шаблоны\08.04.13\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7828" y="149438"/>
            <a:ext cx="1087709" cy="32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315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7" name="Oval 6"/>
          <p:cNvSpPr/>
          <p:nvPr userDrawn="1"/>
        </p:nvSpPr>
        <p:spPr>
          <a:xfrm>
            <a:off x="6300436" y="3975906"/>
            <a:ext cx="2196000" cy="10800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9141290" cy="5143498"/>
          </a:xfrm>
          <a:prstGeom prst="rect">
            <a:avLst/>
          </a:prstGeom>
        </p:spPr>
      </p:pic>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36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grpSp>
        <p:nvGrpSpPr>
          <p:cNvPr id="9" name="Group 8"/>
          <p:cNvGrpSpPr/>
          <p:nvPr userDrawn="1"/>
        </p:nvGrpSpPr>
        <p:grpSpPr>
          <a:xfrm>
            <a:off x="327286" y="4093228"/>
            <a:ext cx="3948806" cy="545593"/>
            <a:chOff x="2117526" y="2998265"/>
            <a:chExt cx="2238574" cy="545593"/>
          </a:xfrm>
        </p:grpSpPr>
        <p:grpSp>
          <p:nvGrpSpPr>
            <p:cNvPr id="10" name="Group 9"/>
            <p:cNvGrpSpPr/>
            <p:nvPr/>
          </p:nvGrpSpPr>
          <p:grpSpPr>
            <a:xfrm>
              <a:off x="2663788" y="2998265"/>
              <a:ext cx="1146050" cy="545593"/>
              <a:chOff x="2663788" y="2998265"/>
              <a:chExt cx="1146050" cy="545593"/>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4" name="Group 13"/>
          <p:cNvGrpSpPr/>
          <p:nvPr userDrawn="1"/>
        </p:nvGrpSpPr>
        <p:grpSpPr>
          <a:xfrm>
            <a:off x="-123564" y="4304535"/>
            <a:ext cx="3948806" cy="545593"/>
            <a:chOff x="2117526" y="2998265"/>
            <a:chExt cx="2238574" cy="545593"/>
          </a:xfrm>
        </p:grpSpPr>
        <p:grpSp>
          <p:nvGrpSpPr>
            <p:cNvPr id="15" name="Group 14"/>
            <p:cNvGrpSpPr/>
            <p:nvPr/>
          </p:nvGrpSpPr>
          <p:grpSpPr>
            <a:xfrm>
              <a:off x="2663788" y="2998265"/>
              <a:ext cx="1146050" cy="545593"/>
              <a:chOff x="2663788" y="2998265"/>
              <a:chExt cx="1146050" cy="545593"/>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9" name="Group 18"/>
          <p:cNvGrpSpPr/>
          <p:nvPr userDrawn="1"/>
        </p:nvGrpSpPr>
        <p:grpSpPr>
          <a:xfrm>
            <a:off x="-504564" y="3932202"/>
            <a:ext cx="3948806" cy="545593"/>
            <a:chOff x="2117526" y="2998265"/>
            <a:chExt cx="2238574" cy="545593"/>
          </a:xfrm>
        </p:grpSpPr>
        <p:grpSp>
          <p:nvGrpSpPr>
            <p:cNvPr id="20" name="Group 19"/>
            <p:cNvGrpSpPr/>
            <p:nvPr/>
          </p:nvGrpSpPr>
          <p:grpSpPr>
            <a:xfrm>
              <a:off x="2663788" y="2998265"/>
              <a:ext cx="1146050" cy="545593"/>
              <a:chOff x="2663788" y="2998265"/>
              <a:chExt cx="1146050" cy="545593"/>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4" name="Group 23"/>
          <p:cNvGrpSpPr/>
          <p:nvPr userDrawn="1"/>
        </p:nvGrpSpPr>
        <p:grpSpPr>
          <a:xfrm rot="19962268">
            <a:off x="4779825" y="4032822"/>
            <a:ext cx="2208839" cy="432823"/>
            <a:chOff x="2117526" y="2998265"/>
            <a:chExt cx="2238574" cy="545593"/>
          </a:xfrm>
        </p:grpSpPr>
        <p:grpSp>
          <p:nvGrpSpPr>
            <p:cNvPr id="25" name="Group 24"/>
            <p:cNvGrpSpPr/>
            <p:nvPr/>
          </p:nvGrpSpPr>
          <p:grpSpPr>
            <a:xfrm>
              <a:off x="2663788" y="2998265"/>
              <a:ext cx="1146050" cy="545593"/>
              <a:chOff x="2663788" y="2998265"/>
              <a:chExt cx="1146050" cy="545593"/>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9" name="Group 28"/>
          <p:cNvGrpSpPr/>
          <p:nvPr userDrawn="1"/>
        </p:nvGrpSpPr>
        <p:grpSpPr>
          <a:xfrm rot="20100900">
            <a:off x="4700219" y="3846109"/>
            <a:ext cx="2208839" cy="432823"/>
            <a:chOff x="2117526" y="2998265"/>
            <a:chExt cx="2238574" cy="545593"/>
          </a:xfrm>
        </p:grpSpPr>
        <p:grpSp>
          <p:nvGrpSpPr>
            <p:cNvPr id="30" name="Group 29"/>
            <p:cNvGrpSpPr/>
            <p:nvPr/>
          </p:nvGrpSpPr>
          <p:grpSpPr>
            <a:xfrm>
              <a:off x="2663788" y="2998265"/>
              <a:ext cx="1146050" cy="545593"/>
              <a:chOff x="2663788" y="2998265"/>
              <a:chExt cx="1146050" cy="545593"/>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34" name="Group 33"/>
          <p:cNvGrpSpPr/>
          <p:nvPr userDrawn="1"/>
        </p:nvGrpSpPr>
        <p:grpSpPr>
          <a:xfrm rot="20100900">
            <a:off x="4726427" y="4289524"/>
            <a:ext cx="2208839" cy="432823"/>
            <a:chOff x="2117526" y="2998265"/>
            <a:chExt cx="2238574" cy="545593"/>
          </a:xfrm>
        </p:grpSpPr>
        <p:grpSp>
          <p:nvGrpSpPr>
            <p:cNvPr id="35" name="Group 34"/>
            <p:cNvGrpSpPr/>
            <p:nvPr/>
          </p:nvGrpSpPr>
          <p:grpSpPr>
            <a:xfrm>
              <a:off x="2663788" y="2998265"/>
              <a:ext cx="1146050" cy="545593"/>
              <a:chOff x="2663788" y="2998265"/>
              <a:chExt cx="1146050" cy="545593"/>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1643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63" presetClass="path" presetSubtype="0" accel="50000" decel="50000" fill="hold" nodeType="withEffect">
                                  <p:stCondLst>
                                    <p:cond delay="750"/>
                                  </p:stCondLst>
                                  <p:childTnLst>
                                    <p:animMotion origin="layout" path="M -5.55556E-7 4.66193E-7 L 0.39844 4.66193E-7 " pathEditMode="relative" rAng="0" ptsTypes="AA">
                                      <p:cBhvr>
                                        <p:cTn id="9" dur="2700" fill="hold"/>
                                        <p:tgtEl>
                                          <p:spTgt spid="14"/>
                                        </p:tgtEl>
                                        <p:attrNameLst>
                                          <p:attrName>ppt_x</p:attrName>
                                          <p:attrName>ppt_y</p:attrName>
                                        </p:attrNameLst>
                                      </p:cBhvr>
                                      <p:rCtr x="19913" y="0"/>
                                    </p:animMotion>
                                  </p:childTnLst>
                                </p:cTn>
                              </p:par>
                              <p:par>
                                <p:cTn id="10" presetID="10" presetClass="exit" presetSubtype="0" fill="hold" nodeType="withEffect">
                                  <p:stCondLst>
                                    <p:cond delay="2300"/>
                                  </p:stCondLst>
                                  <p:childTnLst>
                                    <p:animEffect transition="out" filter="fade">
                                      <p:cBhvr>
                                        <p:cTn id="11" dur="1100"/>
                                        <p:tgtEl>
                                          <p:spTgt spid="14"/>
                                        </p:tgtEl>
                                      </p:cBhvr>
                                    </p:animEffect>
                                    <p:set>
                                      <p:cBhvr>
                                        <p:cTn id="12" dur="1" fill="hold">
                                          <p:stCondLst>
                                            <p:cond delay="1099"/>
                                          </p:stCondLst>
                                        </p:cTn>
                                        <p:tgtEl>
                                          <p:spTgt spid="14"/>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63" presetClass="path" presetSubtype="0" accel="50000" decel="50000" fill="hold" nodeType="withEffect">
                                  <p:stCondLst>
                                    <p:cond delay="750"/>
                                  </p:stCondLst>
                                  <p:childTnLst>
                                    <p:animMotion origin="layout" path="M 3.88889E-6 2.52238E-6 L 0.31718 2.52238E-6 " pathEditMode="relative" rAng="0" ptsTypes="AA">
                                      <p:cBhvr>
                                        <p:cTn id="17" dur="2750" fill="hold"/>
                                        <p:tgtEl>
                                          <p:spTgt spid="9"/>
                                        </p:tgtEl>
                                        <p:attrNameLst>
                                          <p:attrName>ppt_x</p:attrName>
                                          <p:attrName>ppt_y</p:attrName>
                                        </p:attrNameLst>
                                      </p:cBhvr>
                                      <p:rCtr x="15851" y="0"/>
                                    </p:animMotion>
                                  </p:childTnLst>
                                </p:cTn>
                              </p:par>
                              <p:par>
                                <p:cTn id="18" presetID="10" presetClass="exit" presetSubtype="0" fill="hold" nodeType="withEffect">
                                  <p:stCondLst>
                                    <p:cond delay="2500"/>
                                  </p:stCondLst>
                                  <p:childTnLst>
                                    <p:animEffect transition="out" filter="fade">
                                      <p:cBhvr>
                                        <p:cTn id="19" dur="1100"/>
                                        <p:tgtEl>
                                          <p:spTgt spid="9"/>
                                        </p:tgtEl>
                                      </p:cBhvr>
                                    </p:animEffect>
                                    <p:set>
                                      <p:cBhvr>
                                        <p:cTn id="20" dur="1" fill="hold">
                                          <p:stCondLst>
                                            <p:cond delay="1099"/>
                                          </p:stCondLst>
                                        </p:cTn>
                                        <p:tgtEl>
                                          <p:spTgt spid="9"/>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childTnLst>
                                </p:cTn>
                              </p:par>
                              <p:par>
                                <p:cTn id="24" presetID="63" presetClass="path" presetSubtype="0" accel="50000" decel="50000" fill="hold" nodeType="withEffect">
                                  <p:stCondLst>
                                    <p:cond delay="750"/>
                                  </p:stCondLst>
                                  <p:childTnLst>
                                    <p:animMotion origin="layout" path="M -3.88889E-6 4.98611E-6 L 0.42223 4.98611E-6 " pathEditMode="relative" rAng="0" ptsTypes="AA">
                                      <p:cBhvr>
                                        <p:cTn id="25" dur="2750" fill="hold"/>
                                        <p:tgtEl>
                                          <p:spTgt spid="19"/>
                                        </p:tgtEl>
                                        <p:attrNameLst>
                                          <p:attrName>ppt_x</p:attrName>
                                          <p:attrName>ppt_y</p:attrName>
                                        </p:attrNameLst>
                                      </p:cBhvr>
                                      <p:rCtr x="21111" y="0"/>
                                    </p:animMotion>
                                  </p:childTnLst>
                                </p:cTn>
                              </p:par>
                              <p:par>
                                <p:cTn id="26" presetID="10" presetClass="exit" presetSubtype="0" fill="hold" nodeType="withEffect">
                                  <p:stCondLst>
                                    <p:cond delay="2400"/>
                                  </p:stCondLst>
                                  <p:childTnLst>
                                    <p:animEffect transition="out" filter="fade">
                                      <p:cBhvr>
                                        <p:cTn id="27" dur="900"/>
                                        <p:tgtEl>
                                          <p:spTgt spid="19"/>
                                        </p:tgtEl>
                                      </p:cBhvr>
                                    </p:animEffect>
                                    <p:set>
                                      <p:cBhvr>
                                        <p:cTn id="28" dur="1" fill="hold">
                                          <p:stCondLst>
                                            <p:cond delay="899"/>
                                          </p:stCondLst>
                                        </p:cTn>
                                        <p:tgtEl>
                                          <p:spTgt spid="19"/>
                                        </p:tgtEl>
                                        <p:attrNameLst>
                                          <p:attrName>style.visibility</p:attrName>
                                        </p:attrNameLst>
                                      </p:cBhvr>
                                      <p:to>
                                        <p:strVal val="hidden"/>
                                      </p:to>
                                    </p:set>
                                  </p:childTnLst>
                                </p:cTn>
                              </p:par>
                              <p:par>
                                <p:cTn id="29" presetID="10" presetClass="entr" presetSubtype="0" fill="hold" nodeType="withEffect">
                                  <p:stCondLst>
                                    <p:cond delay="27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750"/>
                                        <p:tgtEl>
                                          <p:spTgt spid="29"/>
                                        </p:tgtEl>
                                      </p:cBhvr>
                                    </p:animEffect>
                                  </p:childTnLst>
                                </p:cTn>
                              </p:par>
                              <p:par>
                                <p:cTn id="32" presetID="63" presetClass="path" presetSubtype="0" accel="50000" decel="50000" fill="hold" nodeType="withEffect">
                                  <p:stCondLst>
                                    <p:cond delay="2700"/>
                                  </p:stCondLst>
                                  <p:childTnLst>
                                    <p:animMotion origin="layout" path="M -2.22222E-6 -1.12002E-6 L 0.15938 -0.11447 " pathEditMode="relative" rAng="0" ptsTypes="AA">
                                      <p:cBhvr>
                                        <p:cTn id="33" dur="2700" fill="hold"/>
                                        <p:tgtEl>
                                          <p:spTgt spid="29"/>
                                        </p:tgtEl>
                                        <p:attrNameLst>
                                          <p:attrName>ppt_x</p:attrName>
                                          <p:attrName>ppt_y</p:attrName>
                                        </p:attrNameLst>
                                      </p:cBhvr>
                                      <p:rCtr x="7969" y="-5739"/>
                                    </p:animMotion>
                                  </p:childTnLst>
                                </p:cTn>
                              </p:par>
                              <p:par>
                                <p:cTn id="34" presetID="10" presetClass="exit" presetSubtype="0" fill="hold" nodeType="withEffect">
                                  <p:stCondLst>
                                    <p:cond delay="4300"/>
                                  </p:stCondLst>
                                  <p:childTnLst>
                                    <p:animEffect transition="out" filter="fade">
                                      <p:cBhvr>
                                        <p:cTn id="35" dur="1100"/>
                                        <p:tgtEl>
                                          <p:spTgt spid="29"/>
                                        </p:tgtEl>
                                      </p:cBhvr>
                                    </p:animEffect>
                                    <p:set>
                                      <p:cBhvr>
                                        <p:cTn id="36" dur="1" fill="hold">
                                          <p:stCondLst>
                                            <p:cond delay="1099"/>
                                          </p:stCondLst>
                                        </p:cTn>
                                        <p:tgtEl>
                                          <p:spTgt spid="29"/>
                                        </p:tgtEl>
                                        <p:attrNameLst>
                                          <p:attrName>style.visibility</p:attrName>
                                        </p:attrNameLst>
                                      </p:cBhvr>
                                      <p:to>
                                        <p:strVal val="hidden"/>
                                      </p:to>
                                    </p:set>
                                  </p:childTnLst>
                                </p:cTn>
                              </p:par>
                              <p:par>
                                <p:cTn id="37" presetID="10" presetClass="entr" presetSubtype="0" fill="hold" nodeType="withEffect">
                                  <p:stCondLst>
                                    <p:cond delay="28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childTnLst>
                                </p:cTn>
                              </p:par>
                              <p:par>
                                <p:cTn id="40" presetID="63" presetClass="path" presetSubtype="0" accel="50000" decel="50000" fill="hold" nodeType="withEffect">
                                  <p:stCondLst>
                                    <p:cond delay="3100"/>
                                  </p:stCondLst>
                                  <p:childTnLst>
                                    <p:animMotion origin="layout" path="M -2.77778E-6 -1.08917E-6 L 0.15434 -0.13082 " pathEditMode="relative" rAng="0" ptsTypes="AA">
                                      <p:cBhvr>
                                        <p:cTn id="41" dur="2750" fill="hold"/>
                                        <p:tgtEl>
                                          <p:spTgt spid="24"/>
                                        </p:tgtEl>
                                        <p:attrNameLst>
                                          <p:attrName>ppt_x</p:attrName>
                                          <p:attrName>ppt_y</p:attrName>
                                        </p:attrNameLst>
                                      </p:cBhvr>
                                      <p:rCtr x="7708" y="-6541"/>
                                    </p:animMotion>
                                  </p:childTnLst>
                                </p:cTn>
                              </p:par>
                              <p:par>
                                <p:cTn id="42" presetID="10" presetClass="exit" presetSubtype="0" fill="hold" nodeType="withEffect">
                                  <p:stCondLst>
                                    <p:cond delay="4700"/>
                                  </p:stCondLst>
                                  <p:childTnLst>
                                    <p:animEffect transition="out" filter="fade">
                                      <p:cBhvr>
                                        <p:cTn id="43" dur="1100"/>
                                        <p:tgtEl>
                                          <p:spTgt spid="24"/>
                                        </p:tgtEl>
                                      </p:cBhvr>
                                    </p:animEffect>
                                    <p:set>
                                      <p:cBhvr>
                                        <p:cTn id="44" dur="1" fill="hold">
                                          <p:stCondLst>
                                            <p:cond delay="1099"/>
                                          </p:stCondLst>
                                        </p:cTn>
                                        <p:tgtEl>
                                          <p:spTgt spid="24"/>
                                        </p:tgtEl>
                                        <p:attrNameLst>
                                          <p:attrName>style.visibility</p:attrName>
                                        </p:attrNameLst>
                                      </p:cBhvr>
                                      <p:to>
                                        <p:strVal val="hidden"/>
                                      </p:to>
                                    </p:set>
                                  </p:childTnLst>
                                </p:cTn>
                              </p:par>
                              <p:par>
                                <p:cTn id="45" presetID="10" presetClass="entr" presetSubtype="0" fill="hold" nodeType="withEffect">
                                  <p:stCondLst>
                                    <p:cond delay="270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750"/>
                                        <p:tgtEl>
                                          <p:spTgt spid="34"/>
                                        </p:tgtEl>
                                      </p:cBhvr>
                                    </p:animEffect>
                                  </p:childTnLst>
                                </p:cTn>
                              </p:par>
                              <p:par>
                                <p:cTn id="48" presetID="63" presetClass="path" presetSubtype="0" accel="50000" decel="50000" fill="hold" nodeType="withEffect">
                                  <p:stCondLst>
                                    <p:cond delay="2700"/>
                                  </p:stCondLst>
                                  <p:childTnLst>
                                    <p:animMotion origin="layout" path="M -3.61111E-6 4.33817E-6 L 0.16164 -0.15181 " pathEditMode="relative" rAng="0" ptsTypes="AA">
                                      <p:cBhvr>
                                        <p:cTn id="49" dur="2700" fill="hold"/>
                                        <p:tgtEl>
                                          <p:spTgt spid="34"/>
                                        </p:tgtEl>
                                        <p:attrNameLst>
                                          <p:attrName>ppt_x</p:attrName>
                                          <p:attrName>ppt_y</p:attrName>
                                        </p:attrNameLst>
                                      </p:cBhvr>
                                      <p:rCtr x="8073" y="-7590"/>
                                    </p:animMotion>
                                  </p:childTnLst>
                                </p:cTn>
                              </p:par>
                              <p:par>
                                <p:cTn id="50" presetID="10" presetClass="exit" presetSubtype="0" fill="hold" nodeType="withEffect">
                                  <p:stCondLst>
                                    <p:cond delay="4300"/>
                                  </p:stCondLst>
                                  <p:childTnLst>
                                    <p:animEffect transition="out" filter="fade">
                                      <p:cBhvr>
                                        <p:cTn id="51" dur="1100"/>
                                        <p:tgtEl>
                                          <p:spTgt spid="34"/>
                                        </p:tgtEl>
                                      </p:cBhvr>
                                    </p:animEffect>
                                    <p:set>
                                      <p:cBhvr>
                                        <p:cTn id="52" dur="1" fill="hold">
                                          <p:stCondLst>
                                            <p:cond delay="10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9141290" cy="5143498"/>
          </a:xfrm>
          <a:prstGeom prst="rect">
            <a:avLst/>
          </a:prstGeom>
        </p:spPr>
      </p:pic>
      <p:grpSp>
        <p:nvGrpSpPr>
          <p:cNvPr id="6" name="Group 5"/>
          <p:cNvGrpSpPr/>
          <p:nvPr userDrawn="1"/>
        </p:nvGrpSpPr>
        <p:grpSpPr>
          <a:xfrm>
            <a:off x="1415282" y="3983168"/>
            <a:ext cx="3948806" cy="545593"/>
            <a:chOff x="2117526" y="2998265"/>
            <a:chExt cx="2238574" cy="545593"/>
          </a:xfrm>
        </p:grpSpPr>
        <p:grpSp>
          <p:nvGrpSpPr>
            <p:cNvPr id="7" name="Group 6"/>
            <p:cNvGrpSpPr/>
            <p:nvPr/>
          </p:nvGrpSpPr>
          <p:grpSpPr>
            <a:xfrm>
              <a:off x="2663788" y="2998265"/>
              <a:ext cx="1146050" cy="545593"/>
              <a:chOff x="2663788" y="2998265"/>
              <a:chExt cx="1146050" cy="54559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1" name="Group 10"/>
          <p:cNvGrpSpPr/>
          <p:nvPr userDrawn="1"/>
        </p:nvGrpSpPr>
        <p:grpSpPr>
          <a:xfrm>
            <a:off x="964432" y="4194475"/>
            <a:ext cx="3948806" cy="545593"/>
            <a:chOff x="2117526" y="2998265"/>
            <a:chExt cx="2238574" cy="545593"/>
          </a:xfrm>
        </p:grpSpPr>
        <p:grpSp>
          <p:nvGrpSpPr>
            <p:cNvPr id="12" name="Group 11"/>
            <p:cNvGrpSpPr/>
            <p:nvPr/>
          </p:nvGrpSpPr>
          <p:grpSpPr>
            <a:xfrm>
              <a:off x="2663788" y="2998265"/>
              <a:ext cx="1146050" cy="545593"/>
              <a:chOff x="2663788" y="2998265"/>
              <a:chExt cx="1146050" cy="545593"/>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6" name="Group 15"/>
          <p:cNvGrpSpPr/>
          <p:nvPr userDrawn="1"/>
        </p:nvGrpSpPr>
        <p:grpSpPr>
          <a:xfrm>
            <a:off x="583432" y="3822142"/>
            <a:ext cx="3948806" cy="545593"/>
            <a:chOff x="2117526" y="2998265"/>
            <a:chExt cx="2238574" cy="545593"/>
          </a:xfrm>
        </p:grpSpPr>
        <p:grpSp>
          <p:nvGrpSpPr>
            <p:cNvPr id="17" name="Group 16"/>
            <p:cNvGrpSpPr/>
            <p:nvPr/>
          </p:nvGrpSpPr>
          <p:grpSpPr>
            <a:xfrm>
              <a:off x="2663788" y="2998265"/>
              <a:ext cx="1146050" cy="545593"/>
              <a:chOff x="2663788" y="2998265"/>
              <a:chExt cx="1146050" cy="545593"/>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19793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3" presetClass="path" presetSubtype="0" accel="50000" decel="50000" fill="hold" nodeType="withEffect">
                                  <p:stCondLst>
                                    <p:cond delay="750"/>
                                  </p:stCondLst>
                                  <p:childTnLst>
                                    <p:animMotion origin="layout" path="M -4.16667E-6 1.48148E-6 L 0.63941 1.48148E-6 " pathEditMode="relative" rAng="0" ptsTypes="AA">
                                      <p:cBhvr>
                                        <p:cTn id="9" dur="2700" fill="hold"/>
                                        <p:tgtEl>
                                          <p:spTgt spid="11"/>
                                        </p:tgtEl>
                                        <p:attrNameLst>
                                          <p:attrName>ppt_x</p:attrName>
                                          <p:attrName>ppt_y</p:attrName>
                                        </p:attrNameLst>
                                      </p:cBhvr>
                                      <p:rCtr x="31962" y="0"/>
                                    </p:animMotion>
                                  </p:childTnLst>
                                </p:cTn>
                              </p:par>
                              <p:par>
                                <p:cTn id="10" presetID="10" presetClass="exit" presetSubtype="0" fill="hold" nodeType="withEffect">
                                  <p:stCondLst>
                                    <p:cond delay="2300"/>
                                  </p:stCondLst>
                                  <p:childTnLst>
                                    <p:animEffect transition="out" filter="fade">
                                      <p:cBhvr>
                                        <p:cTn id="11" dur="1100"/>
                                        <p:tgtEl>
                                          <p:spTgt spid="11"/>
                                        </p:tgtEl>
                                      </p:cBhvr>
                                    </p:animEffect>
                                    <p:set>
                                      <p:cBhvr>
                                        <p:cTn id="12" dur="1" fill="hold">
                                          <p:stCondLst>
                                            <p:cond delay="1099"/>
                                          </p:stCondLst>
                                        </p:cTn>
                                        <p:tgtEl>
                                          <p:spTgt spid="11"/>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63" presetClass="path" presetSubtype="0" accel="50000" decel="50000" fill="hold" nodeType="withEffect">
                                  <p:stCondLst>
                                    <p:cond delay="750"/>
                                  </p:stCondLst>
                                  <p:childTnLst>
                                    <p:animMotion origin="layout" path="M 2.77778E-7 8.64198E-7 L 0.5901 8.64198E-7 " pathEditMode="relative" rAng="0" ptsTypes="AA">
                                      <p:cBhvr>
                                        <p:cTn id="17" dur="2750" fill="hold"/>
                                        <p:tgtEl>
                                          <p:spTgt spid="6"/>
                                        </p:tgtEl>
                                        <p:attrNameLst>
                                          <p:attrName>ppt_x</p:attrName>
                                          <p:attrName>ppt_y</p:attrName>
                                        </p:attrNameLst>
                                      </p:cBhvr>
                                      <p:rCtr x="29497" y="0"/>
                                    </p:animMotion>
                                  </p:childTnLst>
                                </p:cTn>
                              </p:par>
                              <p:par>
                                <p:cTn id="18" presetID="10" presetClass="exit" presetSubtype="0" fill="hold" nodeType="withEffect">
                                  <p:stCondLst>
                                    <p:cond delay="2500"/>
                                  </p:stCondLst>
                                  <p:childTnLst>
                                    <p:animEffect transition="out" filter="fade">
                                      <p:cBhvr>
                                        <p:cTn id="19" dur="1100"/>
                                        <p:tgtEl>
                                          <p:spTgt spid="6"/>
                                        </p:tgtEl>
                                      </p:cBhvr>
                                    </p:animEffect>
                                    <p:set>
                                      <p:cBhvr>
                                        <p:cTn id="20" dur="1" fill="hold">
                                          <p:stCondLst>
                                            <p:cond delay="1099"/>
                                          </p:stCondLst>
                                        </p:cTn>
                                        <p:tgtEl>
                                          <p:spTgt spid="6"/>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par>
                                <p:cTn id="24" presetID="63" presetClass="path" presetSubtype="0" accel="50000" decel="50000" fill="hold" nodeType="withEffect">
                                  <p:stCondLst>
                                    <p:cond delay="750"/>
                                  </p:stCondLst>
                                  <p:childTnLst>
                                    <p:animMotion origin="layout" path="M 2.5E-6 2.34568E-6 L 0.70069 2.34568E-6 " pathEditMode="relative" rAng="0" ptsTypes="AA">
                                      <p:cBhvr>
                                        <p:cTn id="25" dur="2750" fill="hold"/>
                                        <p:tgtEl>
                                          <p:spTgt spid="16"/>
                                        </p:tgtEl>
                                        <p:attrNameLst>
                                          <p:attrName>ppt_x</p:attrName>
                                          <p:attrName>ppt_y</p:attrName>
                                        </p:attrNameLst>
                                      </p:cBhvr>
                                      <p:rCtr x="35035" y="0"/>
                                    </p:animMotion>
                                  </p:childTnLst>
                                </p:cTn>
                              </p:par>
                              <p:par>
                                <p:cTn id="26" presetID="10" presetClass="exit" presetSubtype="0" fill="hold" nodeType="withEffect">
                                  <p:stCondLst>
                                    <p:cond delay="2400"/>
                                  </p:stCondLst>
                                  <p:childTnLst>
                                    <p:animEffect transition="out" filter="fade">
                                      <p:cBhvr>
                                        <p:cTn id="27" dur="900"/>
                                        <p:tgtEl>
                                          <p:spTgt spid="16"/>
                                        </p:tgtEl>
                                      </p:cBhvr>
                                    </p:animEffect>
                                    <p:set>
                                      <p:cBhvr>
                                        <p:cTn id="28" dur="1" fill="hold">
                                          <p:stCondLst>
                                            <p:cond delay="8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9141289" cy="5143498"/>
          </a:xfrm>
          <a:prstGeom prst="rect">
            <a:avLst/>
          </a:prstGeom>
        </p:spPr>
      </p:pic>
    </p:spTree>
    <p:extLst>
      <p:ext uri="{BB962C8B-B14F-4D97-AF65-F5344CB8AC3E}">
        <p14:creationId xmlns:p14="http://schemas.microsoft.com/office/powerpoint/2010/main" val="518337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9141289" cy="5143497"/>
          </a:xfrm>
          <a:prstGeom prst="rect">
            <a:avLst/>
          </a:prstGeom>
        </p:spPr>
      </p:pic>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r">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7851320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07703" y="376238"/>
            <a:ext cx="6877521"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5" y="0"/>
            <a:ext cx="9141287" cy="5143497"/>
          </a:xfrm>
          <a:prstGeom prst="rect">
            <a:avLst/>
          </a:prstGeom>
        </p:spPr>
      </p:pic>
      <p:grpSp>
        <p:nvGrpSpPr>
          <p:cNvPr id="6" name="Group 5"/>
          <p:cNvGrpSpPr/>
          <p:nvPr userDrawn="1"/>
        </p:nvGrpSpPr>
        <p:grpSpPr>
          <a:xfrm rot="16200000">
            <a:off x="141766" y="-272798"/>
            <a:ext cx="2683617" cy="545595"/>
            <a:chOff x="2117526" y="2998265"/>
            <a:chExt cx="2238574" cy="545593"/>
          </a:xfrm>
        </p:grpSpPr>
        <p:grpSp>
          <p:nvGrpSpPr>
            <p:cNvPr id="7" name="Group 6"/>
            <p:cNvGrpSpPr/>
            <p:nvPr/>
          </p:nvGrpSpPr>
          <p:grpSpPr>
            <a:xfrm>
              <a:off x="2663788" y="2998265"/>
              <a:ext cx="1146050" cy="545593"/>
              <a:chOff x="2663788" y="2998265"/>
              <a:chExt cx="1146050" cy="54559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1" name="Group 10"/>
          <p:cNvGrpSpPr/>
          <p:nvPr userDrawn="1"/>
        </p:nvGrpSpPr>
        <p:grpSpPr>
          <a:xfrm rot="16200000">
            <a:off x="-69299" y="332089"/>
            <a:ext cx="2683618" cy="545596"/>
            <a:chOff x="2117526" y="2998265"/>
            <a:chExt cx="2238574" cy="545593"/>
          </a:xfrm>
        </p:grpSpPr>
        <p:grpSp>
          <p:nvGrpSpPr>
            <p:cNvPr id="12" name="Group 11"/>
            <p:cNvGrpSpPr/>
            <p:nvPr/>
          </p:nvGrpSpPr>
          <p:grpSpPr>
            <a:xfrm>
              <a:off x="2663788" y="2998265"/>
              <a:ext cx="1146050" cy="545593"/>
              <a:chOff x="2663788" y="2998265"/>
              <a:chExt cx="1146050" cy="545593"/>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6" name="Group 15"/>
          <p:cNvGrpSpPr/>
          <p:nvPr userDrawn="1"/>
        </p:nvGrpSpPr>
        <p:grpSpPr>
          <a:xfrm rot="16200000">
            <a:off x="-286041" y="-105202"/>
            <a:ext cx="2683618" cy="545596"/>
            <a:chOff x="2117526" y="2998265"/>
            <a:chExt cx="2238574" cy="545593"/>
          </a:xfrm>
        </p:grpSpPr>
        <p:grpSp>
          <p:nvGrpSpPr>
            <p:cNvPr id="17" name="Group 16"/>
            <p:cNvGrpSpPr/>
            <p:nvPr/>
          </p:nvGrpSpPr>
          <p:grpSpPr>
            <a:xfrm>
              <a:off x="2663788" y="2998265"/>
              <a:ext cx="1146050" cy="545593"/>
              <a:chOff x="2663788" y="2998265"/>
              <a:chExt cx="1146050" cy="545593"/>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1" name="Group 20"/>
          <p:cNvGrpSpPr/>
          <p:nvPr userDrawn="1"/>
        </p:nvGrpSpPr>
        <p:grpSpPr>
          <a:xfrm>
            <a:off x="1917219" y="2751770"/>
            <a:ext cx="5534502" cy="182101"/>
            <a:chOff x="1917219" y="2715766"/>
            <a:chExt cx="8753019" cy="288000"/>
          </a:xfrm>
        </p:grpSpPr>
        <p:sp>
          <p:nvSpPr>
            <p:cNvPr id="22" name="TextBox 21"/>
            <p:cNvSpPr txBox="1"/>
            <p:nvPr/>
          </p:nvSpPr>
          <p:spPr>
            <a:xfrm>
              <a:off x="2129937" y="2715766"/>
              <a:ext cx="8540301" cy="288000"/>
            </a:xfrm>
            <a:prstGeom prst="rect">
              <a:avLst/>
            </a:prstGeom>
            <a:noFill/>
          </p:spPr>
          <p:txBody>
            <a:bodyPr wrap="square" lIns="90000" tIns="46800" rIns="90000" bIns="46800" rtlCol="0" anchor="ctr">
              <a:noAutofit/>
            </a:bodyPr>
            <a:lstStyle/>
            <a:p>
              <a:pPr>
                <a:spcBef>
                  <a:spcPts val="1800"/>
                </a:spcBef>
                <a:buClr>
                  <a:schemeClr val="bg2"/>
                </a:buClr>
              </a:pPr>
              <a:r>
                <a:rPr lang="en-GB" sz="1200" dirty="0">
                  <a:solidFill>
                    <a:schemeClr val="accent1"/>
                  </a:solidFill>
                  <a:latin typeface="Arial" panose="020B0604020202020204" pitchFamily="34" charset="0"/>
                </a:rPr>
                <a:t>The level of risk you’re likely to encounter</a:t>
              </a:r>
            </a:p>
          </p:txBody>
        </p:sp>
        <p:sp>
          <p:nvSpPr>
            <p:cNvPr id="23" name="TextBox 22"/>
            <p:cNvSpPr txBox="1"/>
            <p:nvPr/>
          </p:nvSpPr>
          <p:spPr>
            <a:xfrm rot="5400000">
              <a:off x="1888492" y="2773585"/>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grpSp>
      <p:grpSp>
        <p:nvGrpSpPr>
          <p:cNvPr id="24" name="Group 23"/>
          <p:cNvGrpSpPr/>
          <p:nvPr userDrawn="1"/>
        </p:nvGrpSpPr>
        <p:grpSpPr>
          <a:xfrm>
            <a:off x="1917219" y="3137126"/>
            <a:ext cx="5534501" cy="182101"/>
            <a:chOff x="1917219" y="3101122"/>
            <a:chExt cx="8753017" cy="288000"/>
          </a:xfrm>
        </p:grpSpPr>
        <p:sp>
          <p:nvSpPr>
            <p:cNvPr id="25" name="TextBox 24"/>
            <p:cNvSpPr txBox="1"/>
            <p:nvPr/>
          </p:nvSpPr>
          <p:spPr>
            <a:xfrm>
              <a:off x="2129937" y="3101122"/>
              <a:ext cx="8540299" cy="288000"/>
            </a:xfrm>
            <a:prstGeom prst="rect">
              <a:avLst/>
            </a:prstGeom>
            <a:noFill/>
          </p:spPr>
          <p:txBody>
            <a:bodyPr wrap="square" lIns="90000" tIns="46800" rIns="90000" bIns="46800" rtlCol="0" anchor="ctr">
              <a:noAutofit/>
            </a:bodyPr>
            <a:lstStyle/>
            <a:p>
              <a:pPr>
                <a:spcBef>
                  <a:spcPts val="1800"/>
                </a:spcBef>
                <a:buClr>
                  <a:schemeClr val="bg2"/>
                </a:buClr>
              </a:pPr>
              <a:r>
                <a:rPr lang="en-GB" sz="1200" dirty="0">
                  <a:solidFill>
                    <a:schemeClr val="accent1"/>
                  </a:solidFill>
                  <a:latin typeface="Arial" panose="020B0604020202020204" pitchFamily="34" charset="0"/>
                </a:rPr>
                <a:t>The value of the data that your systems store and process</a:t>
              </a:r>
            </a:p>
          </p:txBody>
        </p:sp>
        <p:sp>
          <p:nvSpPr>
            <p:cNvPr id="26" name="TextBox 25"/>
            <p:cNvSpPr txBox="1"/>
            <p:nvPr/>
          </p:nvSpPr>
          <p:spPr>
            <a:xfrm rot="5400000">
              <a:off x="1888492" y="3158941"/>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grpSp>
      <p:grpSp>
        <p:nvGrpSpPr>
          <p:cNvPr id="27" name="Group 26"/>
          <p:cNvGrpSpPr/>
          <p:nvPr userDrawn="1"/>
        </p:nvGrpSpPr>
        <p:grpSpPr>
          <a:xfrm>
            <a:off x="1917219" y="3522482"/>
            <a:ext cx="5534501" cy="182101"/>
            <a:chOff x="1917219" y="3486478"/>
            <a:chExt cx="8753017" cy="288000"/>
          </a:xfrm>
        </p:grpSpPr>
        <p:sp>
          <p:nvSpPr>
            <p:cNvPr id="28" name="TextBox 27"/>
            <p:cNvSpPr txBox="1"/>
            <p:nvPr/>
          </p:nvSpPr>
          <p:spPr>
            <a:xfrm>
              <a:off x="2129937" y="3486478"/>
              <a:ext cx="8540299" cy="288000"/>
            </a:xfrm>
            <a:prstGeom prst="rect">
              <a:avLst/>
            </a:prstGeom>
            <a:noFill/>
          </p:spPr>
          <p:txBody>
            <a:bodyPr wrap="square" lIns="90000" tIns="46800" rIns="90000" bIns="46800" rtlCol="0" anchor="ctr">
              <a:noAutofit/>
            </a:bodyPr>
            <a:lstStyle/>
            <a:p>
              <a:pPr>
                <a:spcBef>
                  <a:spcPts val="1800"/>
                </a:spcBef>
                <a:buClr>
                  <a:schemeClr val="bg2"/>
                </a:buClr>
              </a:pPr>
              <a:r>
                <a:rPr lang="en-GB" sz="1200" dirty="0">
                  <a:solidFill>
                    <a:schemeClr val="accent1"/>
                  </a:solidFill>
                  <a:latin typeface="Arial" panose="020B0604020202020204" pitchFamily="34" charset="0"/>
                </a:rPr>
                <a:t>The consolidation ratios that you’re aiming to achieve</a:t>
              </a:r>
            </a:p>
          </p:txBody>
        </p:sp>
        <p:sp>
          <p:nvSpPr>
            <p:cNvPr id="29" name="TextBox 28"/>
            <p:cNvSpPr txBox="1"/>
            <p:nvPr/>
          </p:nvSpPr>
          <p:spPr>
            <a:xfrm rot="5400000">
              <a:off x="1888492" y="3544297"/>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grpSp>
      <p:grpSp>
        <p:nvGrpSpPr>
          <p:cNvPr id="30" name="Group 29"/>
          <p:cNvGrpSpPr/>
          <p:nvPr userDrawn="1"/>
        </p:nvGrpSpPr>
        <p:grpSpPr>
          <a:xfrm>
            <a:off x="1917219" y="3907838"/>
            <a:ext cx="5534501" cy="182101"/>
            <a:chOff x="1917219" y="3871834"/>
            <a:chExt cx="8753017" cy="288000"/>
          </a:xfrm>
        </p:grpSpPr>
        <p:sp>
          <p:nvSpPr>
            <p:cNvPr id="31" name="TextBox 30"/>
            <p:cNvSpPr txBox="1"/>
            <p:nvPr/>
          </p:nvSpPr>
          <p:spPr>
            <a:xfrm>
              <a:off x="2129937" y="3871834"/>
              <a:ext cx="8540299" cy="288000"/>
            </a:xfrm>
            <a:prstGeom prst="rect">
              <a:avLst/>
            </a:prstGeom>
            <a:noFill/>
          </p:spPr>
          <p:txBody>
            <a:bodyPr wrap="square" lIns="90000" tIns="46800" rIns="90000" bIns="46800" rtlCol="0" anchor="ctr">
              <a:noAutofit/>
            </a:bodyPr>
            <a:lstStyle/>
            <a:p>
              <a:pPr>
                <a:spcBef>
                  <a:spcPts val="1800"/>
                </a:spcBef>
                <a:buClr>
                  <a:schemeClr val="bg2"/>
                </a:buClr>
              </a:pPr>
              <a:r>
                <a:rPr lang="en-GB" sz="1200" dirty="0">
                  <a:solidFill>
                    <a:schemeClr val="accent1"/>
                  </a:solidFill>
                  <a:latin typeface="Arial" panose="020B0604020202020204" pitchFamily="34" charset="0"/>
                </a:rPr>
                <a:t>Your organisation’s virtual environment – including servers and desktops</a:t>
              </a:r>
            </a:p>
          </p:txBody>
        </p:sp>
        <p:sp>
          <p:nvSpPr>
            <p:cNvPr id="32" name="TextBox 31"/>
            <p:cNvSpPr txBox="1"/>
            <p:nvPr/>
          </p:nvSpPr>
          <p:spPr>
            <a:xfrm rot="5400000">
              <a:off x="1888492" y="3929653"/>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grpSp>
      <p:grpSp>
        <p:nvGrpSpPr>
          <p:cNvPr id="33" name="Group 32"/>
          <p:cNvGrpSpPr/>
          <p:nvPr userDrawn="1"/>
        </p:nvGrpSpPr>
        <p:grpSpPr>
          <a:xfrm>
            <a:off x="1917219" y="4293194"/>
            <a:ext cx="5534501" cy="182101"/>
            <a:chOff x="1917219" y="4257190"/>
            <a:chExt cx="8753017" cy="288000"/>
          </a:xfrm>
        </p:grpSpPr>
        <p:sp>
          <p:nvSpPr>
            <p:cNvPr id="34" name="TextBox 33"/>
            <p:cNvSpPr txBox="1"/>
            <p:nvPr/>
          </p:nvSpPr>
          <p:spPr>
            <a:xfrm>
              <a:off x="2129937" y="4257190"/>
              <a:ext cx="8540299" cy="288000"/>
            </a:xfrm>
            <a:prstGeom prst="rect">
              <a:avLst/>
            </a:prstGeom>
            <a:noFill/>
          </p:spPr>
          <p:txBody>
            <a:bodyPr wrap="square" lIns="90000" tIns="46800" rIns="90000" bIns="46800" rtlCol="0" anchor="ctr">
              <a:noAutofit/>
            </a:bodyPr>
            <a:lstStyle/>
            <a:p>
              <a:pPr>
                <a:spcBef>
                  <a:spcPts val="1800"/>
                </a:spcBef>
                <a:buClr>
                  <a:schemeClr val="bg2"/>
                </a:buClr>
              </a:pPr>
              <a:r>
                <a:rPr lang="en-GB" sz="1200" dirty="0">
                  <a:solidFill>
                    <a:schemeClr val="accent1"/>
                  </a:solidFill>
                  <a:latin typeface="Arial" panose="020B0604020202020204" pitchFamily="34" charset="0"/>
                </a:rPr>
                <a:t>Your choice of virtualization platform – including VMware, Citrix or Microsoft</a:t>
              </a:r>
            </a:p>
          </p:txBody>
        </p:sp>
        <p:sp>
          <p:nvSpPr>
            <p:cNvPr id="35" name="TextBox 34"/>
            <p:cNvSpPr txBox="1"/>
            <p:nvPr/>
          </p:nvSpPr>
          <p:spPr>
            <a:xfrm rot="5400000">
              <a:off x="1888492" y="4315009"/>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grpSp>
    </p:spTree>
    <p:extLst>
      <p:ext uri="{BB962C8B-B14F-4D97-AF65-F5344CB8AC3E}">
        <p14:creationId xmlns:p14="http://schemas.microsoft.com/office/powerpoint/2010/main" val="61715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50"/>
                                        <p:tgtEl>
                                          <p:spTgt spid="21"/>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50"/>
                                        <p:tgtEl>
                                          <p:spTgt spid="24"/>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250"/>
                                        <p:tgtEl>
                                          <p:spTgt spid="27"/>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250"/>
                                        <p:tgtEl>
                                          <p:spTgt spid="3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250"/>
                                        <p:tgtEl>
                                          <p:spTgt spid="33"/>
                                        </p:tgtEl>
                                      </p:cBhvr>
                                    </p:animEffect>
                                  </p:childTnLst>
                                </p:cTn>
                              </p:par>
                              <p:par>
                                <p:cTn id="24" presetID="10"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750"/>
                                        <p:tgtEl>
                                          <p:spTgt spid="11"/>
                                        </p:tgtEl>
                                      </p:cBhvr>
                                    </p:animEffect>
                                  </p:childTnLst>
                                </p:cTn>
                              </p:par>
                              <p:par>
                                <p:cTn id="27" presetID="64" presetClass="path" presetSubtype="0" accel="50000" decel="50000" fill="hold" nodeType="withEffect">
                                  <p:stCondLst>
                                    <p:cond delay="750"/>
                                  </p:stCondLst>
                                  <p:childTnLst>
                                    <p:animMotion origin="layout" path="M -2.5E-6 -2.59259E-6 L -2.5E-6 0.80926 " pathEditMode="relative" rAng="0" ptsTypes="AA">
                                      <p:cBhvr>
                                        <p:cTn id="28" dur="2000" fill="hold"/>
                                        <p:tgtEl>
                                          <p:spTgt spid="11"/>
                                        </p:tgtEl>
                                        <p:attrNameLst>
                                          <p:attrName>ppt_x</p:attrName>
                                          <p:attrName>ppt_y</p:attrName>
                                        </p:attrNameLst>
                                      </p:cBhvr>
                                      <p:rCtr x="0" y="40463"/>
                                    </p:animMotion>
                                  </p:childTnLst>
                                </p:cTn>
                              </p:par>
                              <p:par>
                                <p:cTn id="29" presetID="10" presetClass="exit" presetSubtype="0" fill="hold" nodeType="withEffect">
                                  <p:stCondLst>
                                    <p:cond delay="2300"/>
                                  </p:stCondLst>
                                  <p:childTnLst>
                                    <p:animEffect transition="out" filter="fade">
                                      <p:cBhvr>
                                        <p:cTn id="30" dur="1100"/>
                                        <p:tgtEl>
                                          <p:spTgt spid="11"/>
                                        </p:tgtEl>
                                      </p:cBhvr>
                                    </p:animEffect>
                                    <p:set>
                                      <p:cBhvr>
                                        <p:cTn id="31" dur="1" fill="hold">
                                          <p:stCondLst>
                                            <p:cond delay="1099"/>
                                          </p:stCondLst>
                                        </p:cTn>
                                        <p:tgtEl>
                                          <p:spTgt spid="11"/>
                                        </p:tgtEl>
                                        <p:attrNameLst>
                                          <p:attrName>style.visibility</p:attrName>
                                        </p:attrNameLst>
                                      </p:cBhvr>
                                      <p:to>
                                        <p:strVal val="hidden"/>
                                      </p:to>
                                    </p:set>
                                  </p:childTnLst>
                                </p:cTn>
                              </p:par>
                              <p:par>
                                <p:cTn id="32" presetID="10" presetClass="entr" presetSubtype="0" fill="hold"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childTnLst>
                                </p:cTn>
                              </p:par>
                              <p:par>
                                <p:cTn id="35" presetID="64" presetClass="path" presetSubtype="0" accel="50000" decel="50000" fill="hold" nodeType="withEffect">
                                  <p:stCondLst>
                                    <p:cond delay="750"/>
                                  </p:stCondLst>
                                  <p:childTnLst>
                                    <p:animMotion origin="layout" path="M -2.77778E-6 0 L -2.77778E-6 0.89907 " pathEditMode="relative" rAng="0" ptsTypes="AA">
                                      <p:cBhvr>
                                        <p:cTn id="36" dur="2000" fill="hold"/>
                                        <p:tgtEl>
                                          <p:spTgt spid="6"/>
                                        </p:tgtEl>
                                        <p:attrNameLst>
                                          <p:attrName>ppt_x</p:attrName>
                                          <p:attrName>ppt_y</p:attrName>
                                        </p:attrNameLst>
                                      </p:cBhvr>
                                      <p:rCtr x="0" y="44938"/>
                                    </p:animMotion>
                                  </p:childTnLst>
                                </p:cTn>
                              </p:par>
                              <p:par>
                                <p:cTn id="37" presetID="10" presetClass="exit" presetSubtype="0" fill="hold" nodeType="withEffect">
                                  <p:stCondLst>
                                    <p:cond delay="2500"/>
                                  </p:stCondLst>
                                  <p:childTnLst>
                                    <p:animEffect transition="out" filter="fade">
                                      <p:cBhvr>
                                        <p:cTn id="38" dur="1100"/>
                                        <p:tgtEl>
                                          <p:spTgt spid="6"/>
                                        </p:tgtEl>
                                      </p:cBhvr>
                                    </p:animEffect>
                                    <p:set>
                                      <p:cBhvr>
                                        <p:cTn id="39" dur="1" fill="hold">
                                          <p:stCondLst>
                                            <p:cond delay="1099"/>
                                          </p:stCondLst>
                                        </p:cTn>
                                        <p:tgtEl>
                                          <p:spTgt spid="6"/>
                                        </p:tgtEl>
                                        <p:attrNameLst>
                                          <p:attrName>style.visibility</p:attrName>
                                        </p:attrNameLst>
                                      </p:cBhvr>
                                      <p:to>
                                        <p:strVal val="hidden"/>
                                      </p:to>
                                    </p:set>
                                  </p:childTnLst>
                                </p:cTn>
                              </p:par>
                              <p:par>
                                <p:cTn id="40" presetID="10" presetClass="entr" presetSubtype="0" fill="hold"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750"/>
                                        <p:tgtEl>
                                          <p:spTgt spid="16"/>
                                        </p:tgtEl>
                                      </p:cBhvr>
                                    </p:animEffect>
                                  </p:childTnLst>
                                </p:cTn>
                              </p:par>
                              <p:par>
                                <p:cTn id="43" presetID="64" presetClass="path" presetSubtype="0" accel="50000" decel="50000" fill="hold" nodeType="withEffect">
                                  <p:stCondLst>
                                    <p:cond delay="750"/>
                                  </p:stCondLst>
                                  <p:childTnLst>
                                    <p:animMotion origin="layout" path="M -1.38889E-6 2.59259E-6 L -1.38889E-6 0.8824 " pathEditMode="relative" rAng="0" ptsTypes="AA">
                                      <p:cBhvr>
                                        <p:cTn id="44" dur="2000" fill="hold"/>
                                        <p:tgtEl>
                                          <p:spTgt spid="16"/>
                                        </p:tgtEl>
                                        <p:attrNameLst>
                                          <p:attrName>ppt_x</p:attrName>
                                          <p:attrName>ppt_y</p:attrName>
                                        </p:attrNameLst>
                                      </p:cBhvr>
                                      <p:rCtr x="0" y="44105"/>
                                    </p:animMotion>
                                  </p:childTnLst>
                                </p:cTn>
                              </p:par>
                              <p:par>
                                <p:cTn id="45" presetID="10" presetClass="exit" presetSubtype="0" fill="hold" nodeType="withEffect">
                                  <p:stCondLst>
                                    <p:cond delay="2400"/>
                                  </p:stCondLst>
                                  <p:childTnLst>
                                    <p:animEffect transition="out" filter="fade">
                                      <p:cBhvr>
                                        <p:cTn id="46" dur="900"/>
                                        <p:tgtEl>
                                          <p:spTgt spid="16"/>
                                        </p:tgtEl>
                                      </p:cBhvr>
                                    </p:animEffect>
                                    <p:set>
                                      <p:cBhvr>
                                        <p:cTn id="47" dur="1" fill="hold">
                                          <p:stCondLst>
                                            <p:cond delay="8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38" name="Oval 37"/>
          <p:cNvSpPr/>
          <p:nvPr userDrawn="1"/>
        </p:nvSpPr>
        <p:spPr>
          <a:xfrm>
            <a:off x="1885612" y="4551970"/>
            <a:ext cx="3334460" cy="18002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5" y="0"/>
            <a:ext cx="9141287" cy="5143496"/>
          </a:xfrm>
          <a:prstGeom prst="rect">
            <a:avLst/>
          </a:prstGeom>
        </p:spPr>
      </p:pic>
      <p:sp>
        <p:nvSpPr>
          <p:cNvPr id="2" name="Title 1"/>
          <p:cNvSpPr>
            <a:spLocks noGrp="1"/>
          </p:cNvSpPr>
          <p:nvPr>
            <p:ph type="title" hasCustomPrompt="1"/>
          </p:nvPr>
        </p:nvSpPr>
        <p:spPr>
          <a:xfrm>
            <a:off x="1979712" y="376238"/>
            <a:ext cx="6805512" cy="611187"/>
          </a:xfrm>
        </p:spPr>
        <p:txBody>
          <a:bodyPr lIns="90000" tIns="46800" rIns="90000" bIns="46800" anchor="t">
            <a:noAutofit/>
          </a:bodyPr>
          <a:lstStyle>
            <a:lvl1pPr algn="l">
              <a:lnSpc>
                <a:spcPct val="75000"/>
              </a:lnSpc>
              <a:defRPr sz="36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grpSp>
        <p:nvGrpSpPr>
          <p:cNvPr id="8" name="Group 7"/>
          <p:cNvGrpSpPr/>
          <p:nvPr userDrawn="1"/>
        </p:nvGrpSpPr>
        <p:grpSpPr>
          <a:xfrm rot="16200000">
            <a:off x="141766" y="-272798"/>
            <a:ext cx="2683617" cy="545595"/>
            <a:chOff x="2117526" y="2998265"/>
            <a:chExt cx="2238574" cy="545593"/>
          </a:xfrm>
        </p:grpSpPr>
        <p:grpSp>
          <p:nvGrpSpPr>
            <p:cNvPr id="9" name="Group 8"/>
            <p:cNvGrpSpPr/>
            <p:nvPr/>
          </p:nvGrpSpPr>
          <p:grpSpPr>
            <a:xfrm>
              <a:off x="2663788" y="2998265"/>
              <a:ext cx="1146050" cy="545593"/>
              <a:chOff x="2663788" y="2998265"/>
              <a:chExt cx="1146050" cy="54559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3" name="Group 12"/>
          <p:cNvGrpSpPr/>
          <p:nvPr userDrawn="1"/>
        </p:nvGrpSpPr>
        <p:grpSpPr>
          <a:xfrm rot="16200000">
            <a:off x="-69299" y="332089"/>
            <a:ext cx="2683618" cy="545596"/>
            <a:chOff x="2117526" y="2998265"/>
            <a:chExt cx="2238574" cy="545593"/>
          </a:xfrm>
        </p:grpSpPr>
        <p:grpSp>
          <p:nvGrpSpPr>
            <p:cNvPr id="14" name="Group 13"/>
            <p:cNvGrpSpPr/>
            <p:nvPr/>
          </p:nvGrpSpPr>
          <p:grpSpPr>
            <a:xfrm>
              <a:off x="2663788" y="2998265"/>
              <a:ext cx="1146050" cy="545593"/>
              <a:chOff x="2663788" y="2998265"/>
              <a:chExt cx="1146050" cy="545593"/>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8" name="Group 17"/>
          <p:cNvGrpSpPr/>
          <p:nvPr userDrawn="1"/>
        </p:nvGrpSpPr>
        <p:grpSpPr>
          <a:xfrm rot="16200000">
            <a:off x="-286041" y="-105202"/>
            <a:ext cx="2683618" cy="545596"/>
            <a:chOff x="2117526" y="2998265"/>
            <a:chExt cx="2238574" cy="545593"/>
          </a:xfrm>
        </p:grpSpPr>
        <p:grpSp>
          <p:nvGrpSpPr>
            <p:cNvPr id="19" name="Group 18"/>
            <p:cNvGrpSpPr/>
            <p:nvPr/>
          </p:nvGrpSpPr>
          <p:grpSpPr>
            <a:xfrm>
              <a:off x="2663788" y="2998265"/>
              <a:ext cx="1146050" cy="545593"/>
              <a:chOff x="2663788" y="2998265"/>
              <a:chExt cx="1146050" cy="545593"/>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3" name="Group 22"/>
          <p:cNvGrpSpPr/>
          <p:nvPr userDrawn="1"/>
        </p:nvGrpSpPr>
        <p:grpSpPr>
          <a:xfrm>
            <a:off x="-24878" y="2700708"/>
            <a:ext cx="3948806" cy="545593"/>
            <a:chOff x="2117526" y="2998265"/>
            <a:chExt cx="2238574" cy="545593"/>
          </a:xfrm>
        </p:grpSpPr>
        <p:grpSp>
          <p:nvGrpSpPr>
            <p:cNvPr id="24" name="Group 23"/>
            <p:cNvGrpSpPr/>
            <p:nvPr/>
          </p:nvGrpSpPr>
          <p:grpSpPr>
            <a:xfrm>
              <a:off x="2663788" y="2998265"/>
              <a:ext cx="1146050" cy="545593"/>
              <a:chOff x="2663788" y="2998265"/>
              <a:chExt cx="1146050" cy="545593"/>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8" name="Group 27"/>
          <p:cNvGrpSpPr/>
          <p:nvPr userDrawn="1"/>
        </p:nvGrpSpPr>
        <p:grpSpPr>
          <a:xfrm>
            <a:off x="-456926" y="3135449"/>
            <a:ext cx="3948806" cy="545593"/>
            <a:chOff x="2117526" y="2998265"/>
            <a:chExt cx="2238574" cy="545593"/>
          </a:xfrm>
        </p:grpSpPr>
        <p:grpSp>
          <p:nvGrpSpPr>
            <p:cNvPr id="29" name="Group 28"/>
            <p:cNvGrpSpPr/>
            <p:nvPr/>
          </p:nvGrpSpPr>
          <p:grpSpPr>
            <a:xfrm>
              <a:off x="2663788" y="2998265"/>
              <a:ext cx="1146050" cy="545593"/>
              <a:chOff x="2663788" y="2998265"/>
              <a:chExt cx="1146050" cy="545593"/>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33" name="Group 32"/>
          <p:cNvGrpSpPr/>
          <p:nvPr userDrawn="1"/>
        </p:nvGrpSpPr>
        <p:grpSpPr>
          <a:xfrm>
            <a:off x="-46374" y="2910230"/>
            <a:ext cx="3948806" cy="545593"/>
            <a:chOff x="2117526" y="2998265"/>
            <a:chExt cx="2238574" cy="545593"/>
          </a:xfrm>
        </p:grpSpPr>
        <p:grpSp>
          <p:nvGrpSpPr>
            <p:cNvPr id="34" name="Group 33"/>
            <p:cNvGrpSpPr/>
            <p:nvPr/>
          </p:nvGrpSpPr>
          <p:grpSpPr>
            <a:xfrm>
              <a:off x="2663788" y="2998265"/>
              <a:ext cx="1146050" cy="545593"/>
              <a:chOff x="2663788" y="2998265"/>
              <a:chExt cx="1146050" cy="545593"/>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56649" y="1946697"/>
            <a:ext cx="3385074" cy="2820404"/>
          </a:xfrm>
          <a:prstGeom prst="rect">
            <a:avLst/>
          </a:prstGeom>
        </p:spPr>
      </p:pic>
    </p:spTree>
    <p:extLst>
      <p:ext uri="{BB962C8B-B14F-4D97-AF65-F5344CB8AC3E}">
        <p14:creationId xmlns:p14="http://schemas.microsoft.com/office/powerpoint/2010/main" val="3330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64" presetClass="path" presetSubtype="0" accel="50000" decel="50000" fill="hold" nodeType="withEffect">
                                  <p:stCondLst>
                                    <p:cond delay="750"/>
                                  </p:stCondLst>
                                  <p:childTnLst>
                                    <p:animMotion origin="layout" path="M -2.5E-6 -2.59259E-6 L -2.5E-6 0.50834 " pathEditMode="relative" rAng="0" ptsTypes="AA">
                                      <p:cBhvr>
                                        <p:cTn id="9" dur="2000" fill="hold"/>
                                        <p:tgtEl>
                                          <p:spTgt spid="13"/>
                                        </p:tgtEl>
                                        <p:attrNameLst>
                                          <p:attrName>ppt_x</p:attrName>
                                          <p:attrName>ppt_y</p:attrName>
                                        </p:attrNameLst>
                                      </p:cBhvr>
                                      <p:rCtr x="0" y="25401"/>
                                    </p:animMotion>
                                  </p:childTnLst>
                                </p:cTn>
                              </p:par>
                              <p:par>
                                <p:cTn id="10" presetID="10" presetClass="exit" presetSubtype="0" fill="hold" nodeType="withEffect">
                                  <p:stCondLst>
                                    <p:cond delay="2300"/>
                                  </p:stCondLst>
                                  <p:childTnLst>
                                    <p:animEffect transition="out" filter="fade">
                                      <p:cBhvr>
                                        <p:cTn id="11" dur="1100"/>
                                        <p:tgtEl>
                                          <p:spTgt spid="13"/>
                                        </p:tgtEl>
                                      </p:cBhvr>
                                    </p:animEffect>
                                    <p:set>
                                      <p:cBhvr>
                                        <p:cTn id="12" dur="1" fill="hold">
                                          <p:stCondLst>
                                            <p:cond delay="1099"/>
                                          </p:stCondLst>
                                        </p:cTn>
                                        <p:tgtEl>
                                          <p:spTgt spid="13"/>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64" presetClass="path" presetSubtype="0" accel="50000" decel="50000" fill="hold" nodeType="withEffect">
                                  <p:stCondLst>
                                    <p:cond delay="750"/>
                                  </p:stCondLst>
                                  <p:childTnLst>
                                    <p:animMotion origin="layout" path="M -2.77778E-6 0 L -2.77778E-6 0.56296 " pathEditMode="relative" rAng="0" ptsTypes="AA">
                                      <p:cBhvr>
                                        <p:cTn id="17" dur="2000" fill="hold"/>
                                        <p:tgtEl>
                                          <p:spTgt spid="8"/>
                                        </p:tgtEl>
                                        <p:attrNameLst>
                                          <p:attrName>ppt_x</p:attrName>
                                          <p:attrName>ppt_y</p:attrName>
                                        </p:attrNameLst>
                                      </p:cBhvr>
                                      <p:rCtr x="0" y="28148"/>
                                    </p:animMotion>
                                  </p:childTnLst>
                                </p:cTn>
                              </p:par>
                              <p:par>
                                <p:cTn id="18" presetID="10" presetClass="exit" presetSubtype="0" fill="hold" nodeType="withEffect">
                                  <p:stCondLst>
                                    <p:cond delay="2500"/>
                                  </p:stCondLst>
                                  <p:childTnLst>
                                    <p:animEffect transition="out" filter="fade">
                                      <p:cBhvr>
                                        <p:cTn id="19" dur="1100"/>
                                        <p:tgtEl>
                                          <p:spTgt spid="8"/>
                                        </p:tgtEl>
                                      </p:cBhvr>
                                    </p:animEffect>
                                    <p:set>
                                      <p:cBhvr>
                                        <p:cTn id="20" dur="1" fill="hold">
                                          <p:stCondLst>
                                            <p:cond delay="1099"/>
                                          </p:stCondLst>
                                        </p:cTn>
                                        <p:tgtEl>
                                          <p:spTgt spid="8"/>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par>
                                <p:cTn id="24" presetID="64" presetClass="path" presetSubtype="0" accel="50000" decel="50000" fill="hold" nodeType="withEffect">
                                  <p:stCondLst>
                                    <p:cond delay="750"/>
                                  </p:stCondLst>
                                  <p:childTnLst>
                                    <p:animMotion origin="layout" path="M -1.38889E-6 2.59259E-6 L -1.38889E-6 0.59352 " pathEditMode="relative" rAng="0" ptsTypes="AA">
                                      <p:cBhvr>
                                        <p:cTn id="25" dur="2000" fill="hold"/>
                                        <p:tgtEl>
                                          <p:spTgt spid="18"/>
                                        </p:tgtEl>
                                        <p:attrNameLst>
                                          <p:attrName>ppt_x</p:attrName>
                                          <p:attrName>ppt_y</p:attrName>
                                        </p:attrNameLst>
                                      </p:cBhvr>
                                      <p:rCtr x="0" y="29660"/>
                                    </p:animMotion>
                                  </p:childTnLst>
                                </p:cTn>
                              </p:par>
                              <p:par>
                                <p:cTn id="26" presetID="10" presetClass="exit" presetSubtype="0" fill="hold" nodeType="withEffect">
                                  <p:stCondLst>
                                    <p:cond delay="2400"/>
                                  </p:stCondLst>
                                  <p:childTnLst>
                                    <p:animEffect transition="out" filter="fade">
                                      <p:cBhvr>
                                        <p:cTn id="27" dur="900"/>
                                        <p:tgtEl>
                                          <p:spTgt spid="18"/>
                                        </p:tgtEl>
                                      </p:cBhvr>
                                    </p:animEffect>
                                    <p:set>
                                      <p:cBhvr>
                                        <p:cTn id="28" dur="1" fill="hold">
                                          <p:stCondLst>
                                            <p:cond delay="899"/>
                                          </p:stCondLst>
                                        </p:cTn>
                                        <p:tgtEl>
                                          <p:spTgt spid="18"/>
                                        </p:tgtEl>
                                        <p:attrNameLst>
                                          <p:attrName>style.visibility</p:attrName>
                                        </p:attrNameLst>
                                      </p:cBhvr>
                                      <p:to>
                                        <p:strVal val="hidden"/>
                                      </p:to>
                                    </p:set>
                                  </p:childTnLst>
                                </p:cTn>
                              </p:par>
                              <p:par>
                                <p:cTn id="29" presetID="10" presetClass="entr" presetSubtype="0" fill="hold" nodeType="withEffect">
                                  <p:stCondLst>
                                    <p:cond delay="30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750"/>
                                        <p:tgtEl>
                                          <p:spTgt spid="28"/>
                                        </p:tgtEl>
                                      </p:cBhvr>
                                    </p:animEffect>
                                  </p:childTnLst>
                                </p:cTn>
                              </p:par>
                              <p:par>
                                <p:cTn id="32" presetID="63" presetClass="path" presetSubtype="0" accel="50000" decel="50000" fill="hold" nodeType="withEffect">
                                  <p:stCondLst>
                                    <p:cond delay="3100"/>
                                  </p:stCondLst>
                                  <p:childTnLst>
                                    <p:animMotion origin="layout" path="M 0.04722 -0.04012 L 0.73316 -0.04012 " pathEditMode="relative" rAng="0" ptsTypes="AA">
                                      <p:cBhvr>
                                        <p:cTn id="33" dur="2700" fill="hold"/>
                                        <p:tgtEl>
                                          <p:spTgt spid="28"/>
                                        </p:tgtEl>
                                        <p:attrNameLst>
                                          <p:attrName>ppt_x</p:attrName>
                                          <p:attrName>ppt_y</p:attrName>
                                        </p:attrNameLst>
                                      </p:cBhvr>
                                      <p:rCtr x="34288" y="0"/>
                                    </p:animMotion>
                                  </p:childTnLst>
                                </p:cTn>
                              </p:par>
                              <p:par>
                                <p:cTn id="34" presetID="10" presetClass="exit" presetSubtype="0" fill="hold" nodeType="withEffect">
                                  <p:stCondLst>
                                    <p:cond delay="4700"/>
                                  </p:stCondLst>
                                  <p:childTnLst>
                                    <p:animEffect transition="out" filter="fade">
                                      <p:cBhvr>
                                        <p:cTn id="35" dur="1100"/>
                                        <p:tgtEl>
                                          <p:spTgt spid="28"/>
                                        </p:tgtEl>
                                      </p:cBhvr>
                                    </p:animEffect>
                                    <p:set>
                                      <p:cBhvr>
                                        <p:cTn id="36" dur="1" fill="hold">
                                          <p:stCondLst>
                                            <p:cond delay="1099"/>
                                          </p:stCondLst>
                                        </p:cTn>
                                        <p:tgtEl>
                                          <p:spTgt spid="28"/>
                                        </p:tgtEl>
                                        <p:attrNameLst>
                                          <p:attrName>style.visibility</p:attrName>
                                        </p:attrNameLst>
                                      </p:cBhvr>
                                      <p:to>
                                        <p:strVal val="hidden"/>
                                      </p:to>
                                    </p:set>
                                  </p:childTnLst>
                                </p:cTn>
                              </p:par>
                              <p:par>
                                <p:cTn id="37" presetID="10" presetClass="entr" presetSubtype="0" fill="hold" nodeType="withEffect">
                                  <p:stCondLst>
                                    <p:cond delay="35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childTnLst>
                                </p:cTn>
                              </p:par>
                              <p:par>
                                <p:cTn id="40" presetID="63" presetClass="path" presetSubtype="0" accel="50000" decel="50000" fill="hold" nodeType="withEffect">
                                  <p:stCondLst>
                                    <p:cond delay="3600"/>
                                  </p:stCondLst>
                                  <p:childTnLst>
                                    <p:animMotion origin="layout" path="M -4.44444E-6 3.58025E-6 L 0.74202 3.58025E-6 " pathEditMode="relative" rAng="0" ptsTypes="AA">
                                      <p:cBhvr>
                                        <p:cTn id="41" dur="2750" fill="hold"/>
                                        <p:tgtEl>
                                          <p:spTgt spid="23"/>
                                        </p:tgtEl>
                                        <p:attrNameLst>
                                          <p:attrName>ppt_x</p:attrName>
                                          <p:attrName>ppt_y</p:attrName>
                                        </p:attrNameLst>
                                      </p:cBhvr>
                                      <p:rCtr x="37101" y="0"/>
                                    </p:animMotion>
                                  </p:childTnLst>
                                </p:cTn>
                              </p:par>
                              <p:par>
                                <p:cTn id="42" presetID="10" presetClass="exit" presetSubtype="0" fill="hold" nodeType="withEffect">
                                  <p:stCondLst>
                                    <p:cond delay="5400"/>
                                  </p:stCondLst>
                                  <p:childTnLst>
                                    <p:animEffect transition="out" filter="fade">
                                      <p:cBhvr>
                                        <p:cTn id="43" dur="1100"/>
                                        <p:tgtEl>
                                          <p:spTgt spid="23"/>
                                        </p:tgtEl>
                                      </p:cBhvr>
                                    </p:animEffect>
                                    <p:set>
                                      <p:cBhvr>
                                        <p:cTn id="44" dur="1" fill="hold">
                                          <p:stCondLst>
                                            <p:cond delay="1099"/>
                                          </p:stCondLst>
                                        </p:cTn>
                                        <p:tgtEl>
                                          <p:spTgt spid="23"/>
                                        </p:tgtEl>
                                        <p:attrNameLst>
                                          <p:attrName>style.visibility</p:attrName>
                                        </p:attrNameLst>
                                      </p:cBhvr>
                                      <p:to>
                                        <p:strVal val="hidden"/>
                                      </p:to>
                                    </p:set>
                                  </p:childTnLst>
                                </p:cTn>
                              </p:par>
                              <p:par>
                                <p:cTn id="45" presetID="10" presetClass="entr" presetSubtype="0" fill="hold" nodeType="withEffect">
                                  <p:stCondLst>
                                    <p:cond delay="42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750"/>
                                        <p:tgtEl>
                                          <p:spTgt spid="33"/>
                                        </p:tgtEl>
                                      </p:cBhvr>
                                    </p:animEffect>
                                  </p:childTnLst>
                                </p:cTn>
                              </p:par>
                              <p:par>
                                <p:cTn id="48" presetID="63" presetClass="path" presetSubtype="0" accel="50000" decel="50000" fill="hold" nodeType="withEffect">
                                  <p:stCondLst>
                                    <p:cond delay="4300"/>
                                  </p:stCondLst>
                                  <p:childTnLst>
                                    <p:animMotion origin="layout" path="M -0.03368 0.04228 L 0.71702 0.04228 " pathEditMode="relative" rAng="0" ptsTypes="AA">
                                      <p:cBhvr>
                                        <p:cTn id="49" dur="2750" fill="hold"/>
                                        <p:tgtEl>
                                          <p:spTgt spid="33"/>
                                        </p:tgtEl>
                                        <p:attrNameLst>
                                          <p:attrName>ppt_x</p:attrName>
                                          <p:attrName>ppt_y</p:attrName>
                                        </p:attrNameLst>
                                      </p:cBhvr>
                                      <p:rCtr x="37535" y="0"/>
                                    </p:animMotion>
                                  </p:childTnLst>
                                </p:cTn>
                              </p:par>
                              <p:par>
                                <p:cTn id="50" presetID="10" presetClass="exit" presetSubtype="0" fill="hold" nodeType="withEffect">
                                  <p:stCondLst>
                                    <p:cond delay="6200"/>
                                  </p:stCondLst>
                                  <p:childTnLst>
                                    <p:animEffect transition="out" filter="fade">
                                      <p:cBhvr>
                                        <p:cTn id="51" dur="900"/>
                                        <p:tgtEl>
                                          <p:spTgt spid="33"/>
                                        </p:tgtEl>
                                      </p:cBhvr>
                                    </p:animEffect>
                                    <p:set>
                                      <p:cBhvr>
                                        <p:cTn id="52" dur="1" fill="hold">
                                          <p:stCondLst>
                                            <p:cond delay="8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6" y="0"/>
            <a:ext cx="9141285" cy="5143496"/>
          </a:xfrm>
          <a:prstGeom prst="rect">
            <a:avLst/>
          </a:prstGeom>
        </p:spPr>
      </p:pic>
      <p:sp>
        <p:nvSpPr>
          <p:cNvPr id="2" name="Title 1"/>
          <p:cNvSpPr>
            <a:spLocks noGrp="1"/>
          </p:cNvSpPr>
          <p:nvPr>
            <p:ph type="title" hasCustomPrompt="1"/>
          </p:nvPr>
        </p:nvSpPr>
        <p:spPr>
          <a:xfrm>
            <a:off x="827087" y="376238"/>
            <a:ext cx="7958137" cy="611187"/>
          </a:xfrm>
        </p:spPr>
        <p:txBody>
          <a:bodyPr lIns="90000" tIns="46800" rIns="90000" bIns="46800" anchor="t">
            <a:noAutofit/>
          </a:bodyPr>
          <a:lstStyle>
            <a:lvl1pPr algn="l">
              <a:lnSpc>
                <a:spcPct val="75000"/>
              </a:lnSpc>
              <a:defRPr sz="36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grpSp>
        <p:nvGrpSpPr>
          <p:cNvPr id="7" name="Group 6"/>
          <p:cNvGrpSpPr/>
          <p:nvPr userDrawn="1"/>
        </p:nvGrpSpPr>
        <p:grpSpPr>
          <a:xfrm>
            <a:off x="-1973047" y="2697961"/>
            <a:ext cx="3948806" cy="545593"/>
            <a:chOff x="2117526" y="2998265"/>
            <a:chExt cx="2238574" cy="545593"/>
          </a:xfrm>
        </p:grpSpPr>
        <p:grpSp>
          <p:nvGrpSpPr>
            <p:cNvPr id="8" name="Group 7"/>
            <p:cNvGrpSpPr/>
            <p:nvPr/>
          </p:nvGrpSpPr>
          <p:grpSpPr>
            <a:xfrm>
              <a:off x="2663788" y="2998265"/>
              <a:ext cx="1146050" cy="545593"/>
              <a:chOff x="2663788" y="2998265"/>
              <a:chExt cx="1146050" cy="54559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2" name="Group 11"/>
          <p:cNvGrpSpPr/>
          <p:nvPr userDrawn="1"/>
        </p:nvGrpSpPr>
        <p:grpSpPr>
          <a:xfrm>
            <a:off x="-1973047" y="3016806"/>
            <a:ext cx="3948806" cy="545593"/>
            <a:chOff x="2117526" y="2998265"/>
            <a:chExt cx="2238574" cy="545593"/>
          </a:xfrm>
        </p:grpSpPr>
        <p:grpSp>
          <p:nvGrpSpPr>
            <p:cNvPr id="13" name="Group 12"/>
            <p:cNvGrpSpPr/>
            <p:nvPr/>
          </p:nvGrpSpPr>
          <p:grpSpPr>
            <a:xfrm>
              <a:off x="2663788" y="2998265"/>
              <a:ext cx="1146050" cy="545593"/>
              <a:chOff x="2663788" y="2998265"/>
              <a:chExt cx="1146050" cy="545593"/>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7" name="Group 16"/>
          <p:cNvGrpSpPr/>
          <p:nvPr userDrawn="1"/>
        </p:nvGrpSpPr>
        <p:grpSpPr>
          <a:xfrm rot="2284669">
            <a:off x="1015564" y="2885592"/>
            <a:ext cx="2420619" cy="545593"/>
            <a:chOff x="2117526" y="2998265"/>
            <a:chExt cx="2238574" cy="545593"/>
          </a:xfrm>
        </p:grpSpPr>
        <p:grpSp>
          <p:nvGrpSpPr>
            <p:cNvPr id="18" name="Group 17"/>
            <p:cNvGrpSpPr/>
            <p:nvPr/>
          </p:nvGrpSpPr>
          <p:grpSpPr>
            <a:xfrm>
              <a:off x="2663788" y="2998265"/>
              <a:ext cx="1146050" cy="545593"/>
              <a:chOff x="2663788" y="2998265"/>
              <a:chExt cx="1146050" cy="545593"/>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2" name="Group 21"/>
          <p:cNvGrpSpPr/>
          <p:nvPr userDrawn="1"/>
        </p:nvGrpSpPr>
        <p:grpSpPr>
          <a:xfrm rot="2284669">
            <a:off x="1015563" y="3142448"/>
            <a:ext cx="2420619" cy="545593"/>
            <a:chOff x="2117526" y="2998265"/>
            <a:chExt cx="2238574" cy="545593"/>
          </a:xfrm>
        </p:grpSpPr>
        <p:grpSp>
          <p:nvGrpSpPr>
            <p:cNvPr id="23" name="Group 22"/>
            <p:cNvGrpSpPr/>
            <p:nvPr/>
          </p:nvGrpSpPr>
          <p:grpSpPr>
            <a:xfrm>
              <a:off x="2663788" y="2998265"/>
              <a:ext cx="1146050" cy="545593"/>
              <a:chOff x="2663788" y="2998265"/>
              <a:chExt cx="1146050" cy="545593"/>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7" name="Group 26"/>
          <p:cNvGrpSpPr/>
          <p:nvPr userDrawn="1"/>
        </p:nvGrpSpPr>
        <p:grpSpPr>
          <a:xfrm>
            <a:off x="2084603" y="3840961"/>
            <a:ext cx="3948806" cy="545593"/>
            <a:chOff x="2117526" y="2998265"/>
            <a:chExt cx="2238574" cy="545593"/>
          </a:xfrm>
        </p:grpSpPr>
        <p:grpSp>
          <p:nvGrpSpPr>
            <p:cNvPr id="28" name="Group 27"/>
            <p:cNvGrpSpPr/>
            <p:nvPr/>
          </p:nvGrpSpPr>
          <p:grpSpPr>
            <a:xfrm>
              <a:off x="2663788" y="2998265"/>
              <a:ext cx="1146050" cy="545593"/>
              <a:chOff x="2663788" y="2998265"/>
              <a:chExt cx="1146050" cy="545593"/>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32" name="Group 31"/>
          <p:cNvGrpSpPr/>
          <p:nvPr userDrawn="1"/>
        </p:nvGrpSpPr>
        <p:grpSpPr>
          <a:xfrm>
            <a:off x="2084603" y="4159806"/>
            <a:ext cx="3948806" cy="545593"/>
            <a:chOff x="2117526" y="2998265"/>
            <a:chExt cx="2238574" cy="545593"/>
          </a:xfrm>
        </p:grpSpPr>
        <p:grpSp>
          <p:nvGrpSpPr>
            <p:cNvPr id="33" name="Group 32"/>
            <p:cNvGrpSpPr/>
            <p:nvPr/>
          </p:nvGrpSpPr>
          <p:grpSpPr>
            <a:xfrm>
              <a:off x="2663788" y="2998265"/>
              <a:ext cx="1146050" cy="545593"/>
              <a:chOff x="2663788" y="2998265"/>
              <a:chExt cx="1146050" cy="545593"/>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2138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3" presetClass="path" presetSubtype="0" accel="50000" decel="50000" fill="hold" nodeType="withEffect">
                                  <p:stCondLst>
                                    <p:cond delay="200"/>
                                  </p:stCondLst>
                                  <p:childTnLst>
                                    <p:animMotion origin="layout" path="M -3.61111E-6 8.64198E-7 L 0.21025 8.64198E-7 " pathEditMode="relative" rAng="0" ptsTypes="AA">
                                      <p:cBhvr>
                                        <p:cTn id="9" dur="2750" fill="hold"/>
                                        <p:tgtEl>
                                          <p:spTgt spid="7"/>
                                        </p:tgtEl>
                                        <p:attrNameLst>
                                          <p:attrName>ppt_x</p:attrName>
                                          <p:attrName>ppt_y</p:attrName>
                                        </p:attrNameLst>
                                      </p:cBhvr>
                                      <p:rCtr x="10503" y="0"/>
                                    </p:animMotion>
                                  </p:childTnLst>
                                </p:cTn>
                              </p:par>
                              <p:par>
                                <p:cTn id="10" presetID="10" presetClass="exit" presetSubtype="0" fill="hold" nodeType="withEffect">
                                  <p:stCondLst>
                                    <p:cond delay="2100"/>
                                  </p:stCondLst>
                                  <p:childTnLst>
                                    <p:animEffect transition="out" filter="fade">
                                      <p:cBhvr>
                                        <p:cTn id="11" dur="1100"/>
                                        <p:tgtEl>
                                          <p:spTgt spid="7"/>
                                        </p:tgtEl>
                                      </p:cBhvr>
                                    </p:animEffect>
                                    <p:set>
                                      <p:cBhvr>
                                        <p:cTn id="12" dur="1" fill="hold">
                                          <p:stCondLst>
                                            <p:cond delay="1099"/>
                                          </p:stCondLst>
                                        </p:cTn>
                                        <p:tgtEl>
                                          <p:spTgt spid="7"/>
                                        </p:tgtEl>
                                        <p:attrNameLst>
                                          <p:attrName>style.visibility</p:attrName>
                                        </p:attrNameLst>
                                      </p:cBhvr>
                                      <p:to>
                                        <p:strVal val="hidden"/>
                                      </p:to>
                                    </p:set>
                                  </p:childTnLst>
                                </p:cTn>
                              </p:par>
                              <p:par>
                                <p:cTn id="13" presetID="10" presetClass="entr" presetSubtype="0" fill="hold" nodeType="withEffect">
                                  <p:stCondLst>
                                    <p:cond delay="7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par>
                                <p:cTn id="16" presetID="63" presetClass="path" presetSubtype="0" accel="50000" decel="50000" fill="hold" nodeType="withEffect">
                                  <p:stCondLst>
                                    <p:cond delay="800"/>
                                  </p:stCondLst>
                                  <p:childTnLst>
                                    <p:animMotion origin="layout" path="M -3.61111E-6 3.82716E-6 L 0.08941 3.82716E-6 " pathEditMode="relative" rAng="0" ptsTypes="AA">
                                      <p:cBhvr>
                                        <p:cTn id="17" dur="2750" fill="hold"/>
                                        <p:tgtEl>
                                          <p:spTgt spid="12"/>
                                        </p:tgtEl>
                                        <p:attrNameLst>
                                          <p:attrName>ppt_x</p:attrName>
                                          <p:attrName>ppt_y</p:attrName>
                                        </p:attrNameLst>
                                      </p:cBhvr>
                                      <p:rCtr x="4462" y="0"/>
                                    </p:animMotion>
                                  </p:childTnLst>
                                </p:cTn>
                              </p:par>
                              <p:par>
                                <p:cTn id="18" presetID="10" presetClass="exit" presetSubtype="0" fill="hold" nodeType="withEffect">
                                  <p:stCondLst>
                                    <p:cond delay="2800"/>
                                  </p:stCondLst>
                                  <p:childTnLst>
                                    <p:animEffect transition="out" filter="fade">
                                      <p:cBhvr>
                                        <p:cTn id="19" dur="900"/>
                                        <p:tgtEl>
                                          <p:spTgt spid="12"/>
                                        </p:tgtEl>
                                      </p:cBhvr>
                                    </p:animEffect>
                                    <p:set>
                                      <p:cBhvr>
                                        <p:cTn id="20" dur="1" fill="hold">
                                          <p:stCondLst>
                                            <p:cond delay="899"/>
                                          </p:stCondLst>
                                        </p:cTn>
                                        <p:tgtEl>
                                          <p:spTgt spid="12"/>
                                        </p:tgtEl>
                                        <p:attrNameLst>
                                          <p:attrName>style.visibility</p:attrName>
                                        </p:attrNameLst>
                                      </p:cBhvr>
                                      <p:to>
                                        <p:strVal val="hidden"/>
                                      </p:to>
                                    </p:set>
                                  </p:childTnLst>
                                </p:cTn>
                              </p:par>
                              <p:par>
                                <p:cTn id="21" presetID="10" presetClass="entr" presetSubtype="0" fill="hold" nodeType="withEffect">
                                  <p:stCondLst>
                                    <p:cond delay="30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63" presetClass="path" presetSubtype="0" accel="50000" decel="50000" fill="hold" nodeType="withEffect">
                                  <p:stCondLst>
                                    <p:cond delay="3000"/>
                                  </p:stCondLst>
                                  <p:childTnLst>
                                    <p:animMotion origin="layout" path="M -2.77778E-6 3.33333E-6 L 0.13681 0.18426 " pathEditMode="relative" rAng="0" ptsTypes="AA">
                                      <p:cBhvr>
                                        <p:cTn id="25" dur="2750" fill="hold"/>
                                        <p:tgtEl>
                                          <p:spTgt spid="17"/>
                                        </p:tgtEl>
                                        <p:attrNameLst>
                                          <p:attrName>ppt_x</p:attrName>
                                          <p:attrName>ppt_y</p:attrName>
                                        </p:attrNameLst>
                                      </p:cBhvr>
                                      <p:rCtr x="6840" y="9198"/>
                                    </p:animMotion>
                                  </p:childTnLst>
                                </p:cTn>
                              </p:par>
                              <p:par>
                                <p:cTn id="26" presetID="10" presetClass="exit" presetSubtype="0" fill="hold" nodeType="withEffect">
                                  <p:stCondLst>
                                    <p:cond delay="4800"/>
                                  </p:stCondLst>
                                  <p:childTnLst>
                                    <p:animEffect transition="out" filter="fade">
                                      <p:cBhvr>
                                        <p:cTn id="27" dur="1100"/>
                                        <p:tgtEl>
                                          <p:spTgt spid="17"/>
                                        </p:tgtEl>
                                      </p:cBhvr>
                                    </p:animEffect>
                                    <p:set>
                                      <p:cBhvr>
                                        <p:cTn id="28" dur="1" fill="hold">
                                          <p:stCondLst>
                                            <p:cond delay="1099"/>
                                          </p:stCondLst>
                                        </p:cTn>
                                        <p:tgtEl>
                                          <p:spTgt spid="17"/>
                                        </p:tgtEl>
                                        <p:attrNameLst>
                                          <p:attrName>style.visibility</p:attrName>
                                        </p:attrNameLst>
                                      </p:cBhvr>
                                      <p:to>
                                        <p:strVal val="hidden"/>
                                      </p:to>
                                    </p:set>
                                  </p:childTnLst>
                                </p:cTn>
                              </p:par>
                              <p:par>
                                <p:cTn id="29" presetID="10" presetClass="entr" presetSubtype="0" fill="hold" nodeType="withEffect">
                                  <p:stCondLst>
                                    <p:cond delay="33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childTnLst>
                                </p:cTn>
                              </p:par>
                              <p:par>
                                <p:cTn id="32" presetID="63" presetClass="path" presetSubtype="0" accel="50000" decel="50000" fill="hold" nodeType="withEffect">
                                  <p:stCondLst>
                                    <p:cond delay="3500"/>
                                  </p:stCondLst>
                                  <p:childTnLst>
                                    <p:animMotion origin="layout" path="M -2.77778E-6 1.11111E-6 L 0.12952 0.18055 " pathEditMode="relative" rAng="0" ptsTypes="AA">
                                      <p:cBhvr>
                                        <p:cTn id="33" dur="2750" fill="hold"/>
                                        <p:tgtEl>
                                          <p:spTgt spid="22"/>
                                        </p:tgtEl>
                                        <p:attrNameLst>
                                          <p:attrName>ppt_x</p:attrName>
                                          <p:attrName>ppt_y</p:attrName>
                                        </p:attrNameLst>
                                      </p:cBhvr>
                                      <p:rCtr x="6476" y="9012"/>
                                    </p:animMotion>
                                  </p:childTnLst>
                                </p:cTn>
                              </p:par>
                              <p:par>
                                <p:cTn id="34" presetID="10" presetClass="exit" presetSubtype="0" fill="hold" nodeType="withEffect">
                                  <p:stCondLst>
                                    <p:cond delay="5500"/>
                                  </p:stCondLst>
                                  <p:childTnLst>
                                    <p:animEffect transition="out" filter="fade">
                                      <p:cBhvr>
                                        <p:cTn id="35" dur="900"/>
                                        <p:tgtEl>
                                          <p:spTgt spid="22"/>
                                        </p:tgtEl>
                                      </p:cBhvr>
                                    </p:animEffect>
                                    <p:set>
                                      <p:cBhvr>
                                        <p:cTn id="36" dur="1" fill="hold">
                                          <p:stCondLst>
                                            <p:cond delay="899"/>
                                          </p:stCondLst>
                                        </p:cTn>
                                        <p:tgtEl>
                                          <p:spTgt spid="22"/>
                                        </p:tgtEl>
                                        <p:attrNameLst>
                                          <p:attrName>style.visibility</p:attrName>
                                        </p:attrNameLst>
                                      </p:cBhvr>
                                      <p:to>
                                        <p:strVal val="hidden"/>
                                      </p:to>
                                    </p:set>
                                  </p:childTnLst>
                                </p:cTn>
                              </p:par>
                              <p:par>
                                <p:cTn id="37" presetID="10" presetClass="entr" presetSubtype="0" fill="hold" nodeType="withEffect">
                                  <p:stCondLst>
                                    <p:cond delay="540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par>
                                <p:cTn id="40" presetID="63" presetClass="path" presetSubtype="0" accel="50000" decel="50000" fill="hold" nodeType="withEffect">
                                  <p:stCondLst>
                                    <p:cond delay="5400"/>
                                  </p:stCondLst>
                                  <p:childTnLst>
                                    <p:animMotion origin="layout" path="M -3.61111E-6 -1.35802E-6 L 0.51684 -1.35802E-6 " pathEditMode="relative" rAng="0" ptsTypes="AA">
                                      <p:cBhvr>
                                        <p:cTn id="41" dur="2750" fill="hold"/>
                                        <p:tgtEl>
                                          <p:spTgt spid="27"/>
                                        </p:tgtEl>
                                        <p:attrNameLst>
                                          <p:attrName>ppt_x</p:attrName>
                                          <p:attrName>ppt_y</p:attrName>
                                        </p:attrNameLst>
                                      </p:cBhvr>
                                      <p:rCtr x="25833" y="0"/>
                                    </p:animMotion>
                                  </p:childTnLst>
                                </p:cTn>
                              </p:par>
                              <p:par>
                                <p:cTn id="42" presetID="10" presetClass="exit" presetSubtype="0" fill="hold" nodeType="withEffect">
                                  <p:stCondLst>
                                    <p:cond delay="7200"/>
                                  </p:stCondLst>
                                  <p:childTnLst>
                                    <p:animEffect transition="out" filter="fade">
                                      <p:cBhvr>
                                        <p:cTn id="43" dur="1100"/>
                                        <p:tgtEl>
                                          <p:spTgt spid="27"/>
                                        </p:tgtEl>
                                      </p:cBhvr>
                                    </p:animEffect>
                                    <p:set>
                                      <p:cBhvr>
                                        <p:cTn id="44" dur="1" fill="hold">
                                          <p:stCondLst>
                                            <p:cond delay="1099"/>
                                          </p:stCondLst>
                                        </p:cTn>
                                        <p:tgtEl>
                                          <p:spTgt spid="27"/>
                                        </p:tgtEl>
                                        <p:attrNameLst>
                                          <p:attrName>style.visibility</p:attrName>
                                        </p:attrNameLst>
                                      </p:cBhvr>
                                      <p:to>
                                        <p:strVal val="hidden"/>
                                      </p:to>
                                    </p:set>
                                  </p:childTnLst>
                                </p:cTn>
                              </p:par>
                              <p:par>
                                <p:cTn id="45" presetID="10" presetClass="entr" presetSubtype="0" fill="hold" nodeType="withEffect">
                                  <p:stCondLst>
                                    <p:cond delay="580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750"/>
                                        <p:tgtEl>
                                          <p:spTgt spid="32"/>
                                        </p:tgtEl>
                                      </p:cBhvr>
                                    </p:animEffect>
                                  </p:childTnLst>
                                </p:cTn>
                              </p:par>
                              <p:par>
                                <p:cTn id="48" presetID="63" presetClass="path" presetSubtype="0" accel="50000" decel="50000" fill="hold" nodeType="withEffect">
                                  <p:stCondLst>
                                    <p:cond delay="5900"/>
                                  </p:stCondLst>
                                  <p:childTnLst>
                                    <p:animMotion origin="layout" path="M -3.61111E-6 1.60494E-6 L 0.51684 1.60494E-6 " pathEditMode="relative" rAng="0" ptsTypes="AA">
                                      <p:cBhvr>
                                        <p:cTn id="49" dur="2750" fill="hold"/>
                                        <p:tgtEl>
                                          <p:spTgt spid="32"/>
                                        </p:tgtEl>
                                        <p:attrNameLst>
                                          <p:attrName>ppt_x</p:attrName>
                                          <p:attrName>ppt_y</p:attrName>
                                        </p:attrNameLst>
                                      </p:cBhvr>
                                      <p:rCtr x="25833" y="0"/>
                                    </p:animMotion>
                                  </p:childTnLst>
                                </p:cTn>
                              </p:par>
                              <p:par>
                                <p:cTn id="50" presetID="10" presetClass="exit" presetSubtype="0" fill="hold" nodeType="withEffect">
                                  <p:stCondLst>
                                    <p:cond delay="7800"/>
                                  </p:stCondLst>
                                  <p:childTnLst>
                                    <p:animEffect transition="out" filter="fade">
                                      <p:cBhvr>
                                        <p:cTn id="51" dur="900"/>
                                        <p:tgtEl>
                                          <p:spTgt spid="32"/>
                                        </p:tgtEl>
                                      </p:cBhvr>
                                    </p:animEffect>
                                    <p:set>
                                      <p:cBhvr>
                                        <p:cTn id="52" dur="1" fill="hold">
                                          <p:stCondLst>
                                            <p:cond delay="8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6" y="0"/>
            <a:ext cx="9141285" cy="5143495"/>
          </a:xfrm>
          <a:prstGeom prst="rect">
            <a:avLst/>
          </a:prstGeom>
        </p:spPr>
      </p:pic>
      <p:grpSp>
        <p:nvGrpSpPr>
          <p:cNvPr id="7" name="Group 6"/>
          <p:cNvGrpSpPr/>
          <p:nvPr userDrawn="1"/>
        </p:nvGrpSpPr>
        <p:grpSpPr>
          <a:xfrm>
            <a:off x="1244514" y="3803315"/>
            <a:ext cx="3948806" cy="545593"/>
            <a:chOff x="2117526" y="2998265"/>
            <a:chExt cx="2238574" cy="545593"/>
          </a:xfrm>
        </p:grpSpPr>
        <p:grpSp>
          <p:nvGrpSpPr>
            <p:cNvPr id="8" name="Group 7"/>
            <p:cNvGrpSpPr/>
            <p:nvPr/>
          </p:nvGrpSpPr>
          <p:grpSpPr>
            <a:xfrm>
              <a:off x="2663788" y="2998265"/>
              <a:ext cx="1146050" cy="545593"/>
              <a:chOff x="2663788" y="2998265"/>
              <a:chExt cx="1146050" cy="54559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2" name="Group 11"/>
          <p:cNvGrpSpPr/>
          <p:nvPr userDrawn="1"/>
        </p:nvGrpSpPr>
        <p:grpSpPr>
          <a:xfrm>
            <a:off x="812466" y="4155926"/>
            <a:ext cx="3948806" cy="545593"/>
            <a:chOff x="2117526" y="2998265"/>
            <a:chExt cx="2238574" cy="545593"/>
          </a:xfrm>
        </p:grpSpPr>
        <p:grpSp>
          <p:nvGrpSpPr>
            <p:cNvPr id="13" name="Group 12"/>
            <p:cNvGrpSpPr/>
            <p:nvPr/>
          </p:nvGrpSpPr>
          <p:grpSpPr>
            <a:xfrm>
              <a:off x="2663788" y="2998265"/>
              <a:ext cx="1146050" cy="545593"/>
              <a:chOff x="2663788" y="2998265"/>
              <a:chExt cx="1146050" cy="545593"/>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7" name="Group 16"/>
          <p:cNvGrpSpPr/>
          <p:nvPr userDrawn="1"/>
        </p:nvGrpSpPr>
        <p:grpSpPr>
          <a:xfrm>
            <a:off x="1223018" y="4006577"/>
            <a:ext cx="3948806" cy="545593"/>
            <a:chOff x="2117526" y="2998265"/>
            <a:chExt cx="2238574" cy="545593"/>
          </a:xfrm>
        </p:grpSpPr>
        <p:grpSp>
          <p:nvGrpSpPr>
            <p:cNvPr id="18" name="Group 17"/>
            <p:cNvGrpSpPr/>
            <p:nvPr/>
          </p:nvGrpSpPr>
          <p:grpSpPr>
            <a:xfrm>
              <a:off x="2663788" y="2998265"/>
              <a:ext cx="1146050" cy="545593"/>
              <a:chOff x="2663788" y="2998265"/>
              <a:chExt cx="1146050" cy="545593"/>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
        <p:nvSpPr>
          <p:cNvPr id="22" name="Rounded Rectangle 21"/>
          <p:cNvSpPr/>
          <p:nvPr userDrawn="1"/>
        </p:nvSpPr>
        <p:spPr>
          <a:xfrm>
            <a:off x="1283577" y="1717883"/>
            <a:ext cx="612068" cy="1939717"/>
          </a:xfrm>
          <a:prstGeom prst="roundRect">
            <a:avLst/>
          </a:prstGeom>
          <a:pattFill prst="ltUpDiag">
            <a:fgClr>
              <a:schemeClr val="tx2"/>
            </a:fgClr>
            <a:bgClr>
              <a:schemeClr val="bg1"/>
            </a:bgClr>
          </a:patt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3" name="Rounded Rectangle 22"/>
          <p:cNvSpPr/>
          <p:nvPr userDrawn="1"/>
        </p:nvSpPr>
        <p:spPr>
          <a:xfrm>
            <a:off x="1355611" y="3435031"/>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4" name="Rounded Rectangle 23"/>
          <p:cNvSpPr/>
          <p:nvPr userDrawn="1"/>
        </p:nvSpPr>
        <p:spPr>
          <a:xfrm>
            <a:off x="1355611" y="3229625"/>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5" name="Rounded Rectangle 24"/>
          <p:cNvSpPr/>
          <p:nvPr userDrawn="1"/>
        </p:nvSpPr>
        <p:spPr>
          <a:xfrm>
            <a:off x="1355611" y="3024216"/>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6" name="Rounded Rectangle 25"/>
          <p:cNvSpPr/>
          <p:nvPr userDrawn="1"/>
        </p:nvSpPr>
        <p:spPr>
          <a:xfrm>
            <a:off x="1355611" y="2818807"/>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7" name="Rounded Rectangle 26"/>
          <p:cNvSpPr/>
          <p:nvPr userDrawn="1"/>
        </p:nvSpPr>
        <p:spPr>
          <a:xfrm>
            <a:off x="1355611" y="2613398"/>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8" name="Rounded Rectangle 27"/>
          <p:cNvSpPr/>
          <p:nvPr userDrawn="1"/>
        </p:nvSpPr>
        <p:spPr>
          <a:xfrm>
            <a:off x="1355611" y="2407989"/>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9" name="Rounded Rectangle 28"/>
          <p:cNvSpPr/>
          <p:nvPr userDrawn="1"/>
        </p:nvSpPr>
        <p:spPr>
          <a:xfrm>
            <a:off x="1355611" y="2202580"/>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30" name="Rounded Rectangle 29"/>
          <p:cNvSpPr/>
          <p:nvPr userDrawn="1"/>
        </p:nvSpPr>
        <p:spPr>
          <a:xfrm>
            <a:off x="1355611" y="1997171"/>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31" name="Rounded Rectangle 30"/>
          <p:cNvSpPr/>
          <p:nvPr userDrawn="1"/>
        </p:nvSpPr>
        <p:spPr>
          <a:xfrm>
            <a:off x="1355611" y="1791762"/>
            <a:ext cx="468000" cy="15877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Tree>
    <p:extLst>
      <p:ext uri="{BB962C8B-B14F-4D97-AF65-F5344CB8AC3E}">
        <p14:creationId xmlns:p14="http://schemas.microsoft.com/office/powerpoint/2010/main" val="23038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50"/>
                                        <p:tgtEl>
                                          <p:spTgt spid="2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50"/>
                                        <p:tgtEl>
                                          <p:spTgt spid="2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250"/>
                                        <p:tgtEl>
                                          <p:spTgt spid="27"/>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50"/>
                                        <p:tgtEl>
                                          <p:spTgt spid="29"/>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250"/>
                                        <p:tgtEl>
                                          <p:spTgt spid="31"/>
                                        </p:tgtEl>
                                      </p:cBhvr>
                                    </p:animEffect>
                                  </p:childTnLst>
                                </p:cTn>
                              </p:par>
                            </p:childTnLst>
                          </p:cTn>
                        </p:par>
                        <p:par>
                          <p:cTn id="40" fill="hold">
                            <p:stCondLst>
                              <p:cond delay="2250"/>
                            </p:stCondLst>
                            <p:childTnLst>
                              <p:par>
                                <p:cTn id="41" presetID="35" presetClass="emph" presetSubtype="0" repeatCount="indefinite" fill="hold" grpId="1" nodeType="afterEffect">
                                  <p:stCondLst>
                                    <p:cond delay="200"/>
                                  </p:stCondLst>
                                  <p:childTnLst>
                                    <p:anim calcmode="discrete" valueType="str">
                                      <p:cBhvr>
                                        <p:cTn id="42" dur="500" fill="hold"/>
                                        <p:tgtEl>
                                          <p:spTgt spid="31"/>
                                        </p:tgtEl>
                                        <p:attrNameLst>
                                          <p:attrName>style.visibility</p:attrName>
                                        </p:attrNameLst>
                                      </p:cBhvr>
                                      <p:tavLst>
                                        <p:tav tm="0">
                                          <p:val>
                                            <p:strVal val="hidden"/>
                                          </p:val>
                                        </p:tav>
                                        <p:tav tm="50000">
                                          <p:val>
                                            <p:strVal val="visible"/>
                                          </p:val>
                                        </p:tav>
                                      </p:tavLst>
                                    </p:anim>
                                  </p:childTnLst>
                                </p:cTn>
                              </p:par>
                              <p:par>
                                <p:cTn id="43" presetID="10" presetClass="entr" presetSubtype="0" fill="hold" nodeType="withEffect">
                                  <p:stCondLst>
                                    <p:cond delay="2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750"/>
                                        <p:tgtEl>
                                          <p:spTgt spid="12"/>
                                        </p:tgtEl>
                                      </p:cBhvr>
                                    </p:animEffect>
                                  </p:childTnLst>
                                </p:cTn>
                              </p:par>
                              <p:par>
                                <p:cTn id="46" presetID="63" presetClass="path" presetSubtype="0" accel="50000" decel="50000" fill="hold" nodeType="withEffect">
                                  <p:stCondLst>
                                    <p:cond delay="2100"/>
                                  </p:stCondLst>
                                  <p:childTnLst>
                                    <p:animMotion origin="layout" path="M 0.04757 -0.0321 L 0.65607 -0.0321 " pathEditMode="relative" rAng="0" ptsTypes="AA">
                                      <p:cBhvr>
                                        <p:cTn id="47" dur="2700" fill="hold"/>
                                        <p:tgtEl>
                                          <p:spTgt spid="12"/>
                                        </p:tgtEl>
                                        <p:attrNameLst>
                                          <p:attrName>ppt_x</p:attrName>
                                          <p:attrName>ppt_y</p:attrName>
                                        </p:attrNameLst>
                                      </p:cBhvr>
                                      <p:rCtr x="30417" y="0"/>
                                    </p:animMotion>
                                  </p:childTnLst>
                                </p:cTn>
                              </p:par>
                              <p:par>
                                <p:cTn id="48" presetID="10" presetClass="exit" presetSubtype="0" fill="hold" nodeType="withEffect">
                                  <p:stCondLst>
                                    <p:cond delay="3700"/>
                                  </p:stCondLst>
                                  <p:childTnLst>
                                    <p:animEffect transition="out" filter="fade">
                                      <p:cBhvr>
                                        <p:cTn id="49" dur="1100"/>
                                        <p:tgtEl>
                                          <p:spTgt spid="12"/>
                                        </p:tgtEl>
                                      </p:cBhvr>
                                    </p:animEffect>
                                    <p:set>
                                      <p:cBhvr>
                                        <p:cTn id="50" dur="1" fill="hold">
                                          <p:stCondLst>
                                            <p:cond delay="1099"/>
                                          </p:stCondLst>
                                        </p:cTn>
                                        <p:tgtEl>
                                          <p:spTgt spid="12"/>
                                        </p:tgtEl>
                                        <p:attrNameLst>
                                          <p:attrName>style.visibility</p:attrName>
                                        </p:attrNameLst>
                                      </p:cBhvr>
                                      <p:to>
                                        <p:strVal val="hidden"/>
                                      </p:to>
                                    </p:set>
                                  </p:childTnLst>
                                </p:cTn>
                              </p:par>
                              <p:par>
                                <p:cTn id="51" presetID="10" presetClass="entr" presetSubtype="0" fill="hold" nodeType="withEffect">
                                  <p:stCondLst>
                                    <p:cond delay="250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par>
                                <p:cTn id="54" presetID="63" presetClass="path" presetSubtype="0" accel="50000" decel="50000" fill="hold" nodeType="withEffect">
                                  <p:stCondLst>
                                    <p:cond delay="2700"/>
                                  </p:stCondLst>
                                  <p:childTnLst>
                                    <p:animMotion origin="layout" path="M 2.77778E-7 -3.95062E-6 L 0.63872 -3.95062E-6 " pathEditMode="relative" rAng="0" ptsTypes="AA">
                                      <p:cBhvr>
                                        <p:cTn id="55" dur="2750" fill="hold"/>
                                        <p:tgtEl>
                                          <p:spTgt spid="7"/>
                                        </p:tgtEl>
                                        <p:attrNameLst>
                                          <p:attrName>ppt_x</p:attrName>
                                          <p:attrName>ppt_y</p:attrName>
                                        </p:attrNameLst>
                                      </p:cBhvr>
                                      <p:rCtr x="31927" y="0"/>
                                    </p:animMotion>
                                  </p:childTnLst>
                                </p:cTn>
                              </p:par>
                              <p:par>
                                <p:cTn id="56" presetID="10" presetClass="exit" presetSubtype="0" fill="hold" nodeType="withEffect">
                                  <p:stCondLst>
                                    <p:cond delay="4300"/>
                                  </p:stCondLst>
                                  <p:childTnLst>
                                    <p:animEffect transition="out" filter="fade">
                                      <p:cBhvr>
                                        <p:cTn id="57" dur="1100"/>
                                        <p:tgtEl>
                                          <p:spTgt spid="7"/>
                                        </p:tgtEl>
                                      </p:cBhvr>
                                    </p:animEffect>
                                    <p:set>
                                      <p:cBhvr>
                                        <p:cTn id="58" dur="1" fill="hold">
                                          <p:stCondLst>
                                            <p:cond delay="1099"/>
                                          </p:stCondLst>
                                        </p:cTn>
                                        <p:tgtEl>
                                          <p:spTgt spid="7"/>
                                        </p:tgtEl>
                                        <p:attrNameLst>
                                          <p:attrName>style.visibility</p:attrName>
                                        </p:attrNameLst>
                                      </p:cBhvr>
                                      <p:to>
                                        <p:strVal val="hidden"/>
                                      </p:to>
                                    </p:set>
                                  </p:childTnLst>
                                </p:cTn>
                              </p:par>
                              <p:par>
                                <p:cTn id="59" presetID="10" presetClass="entr" presetSubtype="0" fill="hold" nodeType="withEffect">
                                  <p:stCondLst>
                                    <p:cond delay="300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750"/>
                                        <p:tgtEl>
                                          <p:spTgt spid="17"/>
                                        </p:tgtEl>
                                      </p:cBhvr>
                                    </p:animEffect>
                                  </p:childTnLst>
                                </p:cTn>
                              </p:par>
                              <p:par>
                                <p:cTn id="62" presetID="63" presetClass="path" presetSubtype="0" accel="50000" decel="50000" fill="hold" nodeType="withEffect">
                                  <p:stCondLst>
                                    <p:cond delay="3300"/>
                                  </p:stCondLst>
                                  <p:childTnLst>
                                    <p:animMotion origin="layout" path="M -0.04583 0.02963 L 0.58403 0.02963 " pathEditMode="relative" rAng="0" ptsTypes="AA">
                                      <p:cBhvr>
                                        <p:cTn id="63" dur="2750" fill="hold"/>
                                        <p:tgtEl>
                                          <p:spTgt spid="17"/>
                                        </p:tgtEl>
                                        <p:attrNameLst>
                                          <p:attrName>ppt_x</p:attrName>
                                          <p:attrName>ppt_y</p:attrName>
                                        </p:attrNameLst>
                                      </p:cBhvr>
                                      <p:rCtr x="31493" y="0"/>
                                    </p:animMotion>
                                  </p:childTnLst>
                                </p:cTn>
                              </p:par>
                              <p:par>
                                <p:cTn id="64" presetID="10" presetClass="exit" presetSubtype="0" fill="hold" nodeType="withEffect">
                                  <p:stCondLst>
                                    <p:cond delay="5200"/>
                                  </p:stCondLst>
                                  <p:childTnLst>
                                    <p:animEffect transition="out" filter="fade">
                                      <p:cBhvr>
                                        <p:cTn id="65" dur="900"/>
                                        <p:tgtEl>
                                          <p:spTgt spid="17"/>
                                        </p:tgtEl>
                                      </p:cBhvr>
                                    </p:animEffect>
                                    <p:set>
                                      <p:cBhvr>
                                        <p:cTn id="66" dur="1" fill="hold">
                                          <p:stCondLst>
                                            <p:cond delay="8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1"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7" y="0"/>
            <a:ext cx="9141283" cy="5143495"/>
          </a:xfrm>
          <a:prstGeom prst="rect">
            <a:avLst/>
          </a:prstGeom>
        </p:spPr>
      </p:pic>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32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grpSp>
        <p:nvGrpSpPr>
          <p:cNvPr id="16" name="Group 15"/>
          <p:cNvGrpSpPr/>
          <p:nvPr userDrawn="1"/>
        </p:nvGrpSpPr>
        <p:grpSpPr>
          <a:xfrm>
            <a:off x="-1285018" y="3803315"/>
            <a:ext cx="3948806" cy="545593"/>
            <a:chOff x="2117526" y="2998265"/>
            <a:chExt cx="2238574" cy="545593"/>
          </a:xfrm>
        </p:grpSpPr>
        <p:grpSp>
          <p:nvGrpSpPr>
            <p:cNvPr id="17" name="Group 16"/>
            <p:cNvGrpSpPr/>
            <p:nvPr/>
          </p:nvGrpSpPr>
          <p:grpSpPr>
            <a:xfrm>
              <a:off x="2663788" y="2998265"/>
              <a:ext cx="1146050" cy="545593"/>
              <a:chOff x="2663788" y="2998265"/>
              <a:chExt cx="1146050" cy="545593"/>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1" name="Group 20"/>
          <p:cNvGrpSpPr/>
          <p:nvPr userDrawn="1"/>
        </p:nvGrpSpPr>
        <p:grpSpPr>
          <a:xfrm>
            <a:off x="-1717066" y="4155926"/>
            <a:ext cx="3948806" cy="545593"/>
            <a:chOff x="2117526" y="2998265"/>
            <a:chExt cx="2238574" cy="545593"/>
          </a:xfrm>
        </p:grpSpPr>
        <p:grpSp>
          <p:nvGrpSpPr>
            <p:cNvPr id="22" name="Group 21"/>
            <p:cNvGrpSpPr/>
            <p:nvPr/>
          </p:nvGrpSpPr>
          <p:grpSpPr>
            <a:xfrm>
              <a:off x="2663788" y="2998265"/>
              <a:ext cx="1146050" cy="545593"/>
              <a:chOff x="2663788" y="2998265"/>
              <a:chExt cx="1146050" cy="5455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6" name="Group 25"/>
          <p:cNvGrpSpPr/>
          <p:nvPr userDrawn="1"/>
        </p:nvGrpSpPr>
        <p:grpSpPr>
          <a:xfrm>
            <a:off x="-1306514" y="4006577"/>
            <a:ext cx="3948806" cy="545593"/>
            <a:chOff x="2117526" y="2998265"/>
            <a:chExt cx="2238574" cy="545593"/>
          </a:xfrm>
        </p:grpSpPr>
        <p:grpSp>
          <p:nvGrpSpPr>
            <p:cNvPr id="27" name="Group 26"/>
            <p:cNvGrpSpPr/>
            <p:nvPr/>
          </p:nvGrpSpPr>
          <p:grpSpPr>
            <a:xfrm>
              <a:off x="2663788" y="2998265"/>
              <a:ext cx="1146050" cy="545593"/>
              <a:chOff x="2663788" y="2998265"/>
              <a:chExt cx="1146050" cy="545593"/>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255759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63" presetClass="path" presetSubtype="0" accel="50000" decel="50000" fill="hold" nodeType="withEffect">
                                  <p:stCondLst>
                                    <p:cond delay="2100"/>
                                  </p:stCondLst>
                                  <p:childTnLst>
                                    <p:animMotion origin="layout" path="M 0.04757 -0.0321 L 0.84983 -0.0321 " pathEditMode="relative" rAng="0" ptsTypes="AA">
                                      <p:cBhvr>
                                        <p:cTn id="9" dur="2700" fill="hold"/>
                                        <p:tgtEl>
                                          <p:spTgt spid="21"/>
                                        </p:tgtEl>
                                        <p:attrNameLst>
                                          <p:attrName>ppt_x</p:attrName>
                                          <p:attrName>ppt_y</p:attrName>
                                        </p:attrNameLst>
                                      </p:cBhvr>
                                      <p:rCtr x="40104" y="0"/>
                                    </p:animMotion>
                                  </p:childTnLst>
                                </p:cTn>
                              </p:par>
                              <p:par>
                                <p:cTn id="10" presetID="10" presetClass="exit" presetSubtype="0" fill="hold" nodeType="withEffect">
                                  <p:stCondLst>
                                    <p:cond delay="3700"/>
                                  </p:stCondLst>
                                  <p:childTnLst>
                                    <p:animEffect transition="out" filter="fade">
                                      <p:cBhvr>
                                        <p:cTn id="11" dur="1100"/>
                                        <p:tgtEl>
                                          <p:spTgt spid="21"/>
                                        </p:tgtEl>
                                      </p:cBhvr>
                                    </p:animEffect>
                                    <p:set>
                                      <p:cBhvr>
                                        <p:cTn id="12" dur="1" fill="hold">
                                          <p:stCondLst>
                                            <p:cond delay="1099"/>
                                          </p:stCondLst>
                                        </p:cTn>
                                        <p:tgtEl>
                                          <p:spTgt spid="21"/>
                                        </p:tgtEl>
                                        <p:attrNameLst>
                                          <p:attrName>style.visibility</p:attrName>
                                        </p:attrNameLst>
                                      </p:cBhvr>
                                      <p:to>
                                        <p:strVal val="hidden"/>
                                      </p:to>
                                    </p:set>
                                  </p:childTnLst>
                                </p:cTn>
                              </p:par>
                              <p:par>
                                <p:cTn id="13" presetID="10" presetClass="entr" presetSubtype="0" fill="hold" nodeType="withEffect">
                                  <p:stCondLst>
                                    <p:cond delay="2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63" presetClass="path" presetSubtype="0" accel="50000" decel="50000" fill="hold" nodeType="withEffect">
                                  <p:stCondLst>
                                    <p:cond delay="2700"/>
                                  </p:stCondLst>
                                  <p:childTnLst>
                                    <p:animMotion origin="layout" path="M 2.77778E-6 -3.95062E-6 L 0.7908 -3.95062E-6 " pathEditMode="relative" rAng="0" ptsTypes="AA">
                                      <p:cBhvr>
                                        <p:cTn id="17" dur="2750" fill="hold"/>
                                        <p:tgtEl>
                                          <p:spTgt spid="16"/>
                                        </p:tgtEl>
                                        <p:attrNameLst>
                                          <p:attrName>ppt_x</p:attrName>
                                          <p:attrName>ppt_y</p:attrName>
                                        </p:attrNameLst>
                                      </p:cBhvr>
                                      <p:rCtr x="39531" y="0"/>
                                    </p:animMotion>
                                  </p:childTnLst>
                                </p:cTn>
                              </p:par>
                              <p:par>
                                <p:cTn id="18" presetID="10" presetClass="exit" presetSubtype="0" fill="hold" nodeType="withEffect">
                                  <p:stCondLst>
                                    <p:cond delay="4300"/>
                                  </p:stCondLst>
                                  <p:childTnLst>
                                    <p:animEffect transition="out" filter="fade">
                                      <p:cBhvr>
                                        <p:cTn id="19" dur="1100"/>
                                        <p:tgtEl>
                                          <p:spTgt spid="16"/>
                                        </p:tgtEl>
                                      </p:cBhvr>
                                    </p:animEffect>
                                    <p:set>
                                      <p:cBhvr>
                                        <p:cTn id="20" dur="1" fill="hold">
                                          <p:stCondLst>
                                            <p:cond delay="1099"/>
                                          </p:stCondLst>
                                        </p:cTn>
                                        <p:tgtEl>
                                          <p:spTgt spid="16"/>
                                        </p:tgtEl>
                                        <p:attrNameLst>
                                          <p:attrName>style.visibility</p:attrName>
                                        </p:attrNameLst>
                                      </p:cBhvr>
                                      <p:to>
                                        <p:strVal val="hidden"/>
                                      </p:to>
                                    </p:set>
                                  </p:childTnLst>
                                </p:cTn>
                              </p:par>
                              <p:par>
                                <p:cTn id="21" presetID="10" presetClass="entr" presetSubtype="0" fill="hold" nodeType="withEffect">
                                  <p:stCondLst>
                                    <p:cond delay="3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750"/>
                                        <p:tgtEl>
                                          <p:spTgt spid="26"/>
                                        </p:tgtEl>
                                      </p:cBhvr>
                                    </p:animEffect>
                                  </p:childTnLst>
                                </p:cTn>
                              </p:par>
                              <p:par>
                                <p:cTn id="24" presetID="63" presetClass="path" presetSubtype="0" accel="50000" decel="50000" fill="hold" nodeType="withEffect">
                                  <p:stCondLst>
                                    <p:cond delay="3300"/>
                                  </p:stCondLst>
                                  <p:childTnLst>
                                    <p:animMotion origin="layout" path="M -0.04584 0.02963 L 0.84843 0.02963 " pathEditMode="relative" rAng="0" ptsTypes="AA">
                                      <p:cBhvr>
                                        <p:cTn id="25" dur="2750" fill="hold"/>
                                        <p:tgtEl>
                                          <p:spTgt spid="26"/>
                                        </p:tgtEl>
                                        <p:attrNameLst>
                                          <p:attrName>ppt_x</p:attrName>
                                          <p:attrName>ppt_y</p:attrName>
                                        </p:attrNameLst>
                                      </p:cBhvr>
                                      <p:rCtr x="44705" y="0"/>
                                    </p:animMotion>
                                  </p:childTnLst>
                                </p:cTn>
                              </p:par>
                              <p:par>
                                <p:cTn id="26" presetID="10" presetClass="exit" presetSubtype="0" fill="hold" nodeType="withEffect">
                                  <p:stCondLst>
                                    <p:cond delay="5200"/>
                                  </p:stCondLst>
                                  <p:childTnLst>
                                    <p:animEffect transition="out" filter="fade">
                                      <p:cBhvr>
                                        <p:cTn id="27" dur="900"/>
                                        <p:tgtEl>
                                          <p:spTgt spid="26"/>
                                        </p:tgtEl>
                                      </p:cBhvr>
                                    </p:animEffect>
                                    <p:set>
                                      <p:cBhvr>
                                        <p:cTn id="28" dur="1" fill="hold">
                                          <p:stCondLst>
                                            <p:cond delay="8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20" name="Text Placeholder 19"/>
          <p:cNvSpPr>
            <a:spLocks noGrp="1"/>
          </p:cNvSpPr>
          <p:nvPr>
            <p:ph type="body" sz="quarter" idx="18"/>
          </p:nvPr>
        </p:nvSpPr>
        <p:spPr>
          <a:xfrm>
            <a:off x="358775" y="0"/>
            <a:ext cx="8426450" cy="514048"/>
          </a:xfrm>
          <a:solidFill>
            <a:schemeClr val="bg1"/>
          </a:solidFill>
        </p:spPr>
        <p:txBody>
          <a:bodyPr/>
          <a:lstStyle>
            <a:lvl1pPr>
              <a:defRPr>
                <a:noFill/>
              </a:defRPr>
            </a:lvl1pPr>
            <a:lvl2pPr>
              <a:defRPr>
                <a:noFill/>
              </a:defRPr>
            </a:lvl2pPr>
            <a:lvl3pPr>
              <a:defRPr>
                <a:noFill/>
              </a:defRPr>
            </a:lvl3pPr>
            <a:lvl4pPr>
              <a:defRPr>
                <a:noFill/>
              </a:defRPr>
            </a:lvl4pPr>
            <a:lvl5pPr>
              <a:defRPr>
                <a:noFill/>
              </a:defRPr>
            </a:lvl5pPr>
          </a:lstStyle>
          <a:p>
            <a:pPr lvl="0"/>
            <a:endParaRPr lang="ru-RU" dirty="0"/>
          </a:p>
        </p:txBody>
      </p:sp>
      <p:sp>
        <p:nvSpPr>
          <p:cNvPr id="22" name="Text Placeholder 21"/>
          <p:cNvSpPr>
            <a:spLocks noGrp="1"/>
          </p:cNvSpPr>
          <p:nvPr>
            <p:ph type="body" sz="quarter" idx="19"/>
          </p:nvPr>
        </p:nvSpPr>
        <p:spPr>
          <a:xfrm>
            <a:off x="358775" y="2382762"/>
            <a:ext cx="8426450" cy="2384501"/>
          </a:xfrm>
          <a:solidFill>
            <a:srgbClr val="FFFFFF">
              <a:alpha val="89804"/>
            </a:srgb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endParaRPr lang="ru-RU" dirty="0"/>
          </a:p>
        </p:txBody>
      </p:sp>
      <p:sp>
        <p:nvSpPr>
          <p:cNvPr id="10" name="BackgroundTitleSlide"/>
          <p:cNvSpPr>
            <a:spLocks noGrp="1"/>
          </p:cNvSpPr>
          <p:nvPr>
            <p:ph type="pic" sz="quarter" idx="13"/>
          </p:nvPr>
        </p:nvSpPr>
        <p:spPr>
          <a:xfrm>
            <a:off x="0" y="1"/>
            <a:ext cx="9144000" cy="5143500"/>
          </a:xfrm>
        </p:spPr>
        <p:txBody>
          <a:bodyPr/>
          <a:lstStyle>
            <a:lvl1pPr>
              <a:defRPr>
                <a:noFill/>
              </a:defRPr>
            </a:lvl1pPr>
          </a:lstStyle>
          <a:p>
            <a:endParaRPr lang="ru-RU" dirty="0"/>
          </a:p>
        </p:txBody>
      </p:sp>
      <p:sp>
        <p:nvSpPr>
          <p:cNvPr id="2" name="Title 1"/>
          <p:cNvSpPr>
            <a:spLocks noGrp="1"/>
          </p:cNvSpPr>
          <p:nvPr>
            <p:ph type="title" hasCustomPrompt="1"/>
          </p:nvPr>
        </p:nvSpPr>
        <p:spPr>
          <a:xfrm>
            <a:off x="538163" y="2528923"/>
            <a:ext cx="8037514" cy="559565"/>
          </a:xfrm>
        </p:spPr>
        <p:txBody>
          <a:bodyPr/>
          <a:lstStyle>
            <a:lvl1pPr>
              <a:defRPr/>
            </a:lvl1pPr>
          </a:lstStyle>
          <a:p>
            <a:r>
              <a:rPr lang="en-US" dirty="0" smtClean="0"/>
              <a:t>Headline</a:t>
            </a:r>
            <a:endParaRPr lang="ru-RU" dirty="0"/>
          </a:p>
        </p:txBody>
      </p:sp>
      <p:sp>
        <p:nvSpPr>
          <p:cNvPr id="18" name="Text Placeholder 17"/>
          <p:cNvSpPr>
            <a:spLocks noGrp="1"/>
          </p:cNvSpPr>
          <p:nvPr>
            <p:ph type="body" sz="quarter" idx="17" hasCustomPrompt="1"/>
          </p:nvPr>
        </p:nvSpPr>
        <p:spPr>
          <a:xfrm>
            <a:off x="538164" y="3857620"/>
            <a:ext cx="8036580" cy="763200"/>
          </a:xfrm>
        </p:spPr>
        <p:txBody>
          <a:bodyPr/>
          <a:lstStyle>
            <a:lvl1pPr>
              <a:defRPr/>
            </a:lvl1pPr>
            <a:lvl2pPr marL="0" indent="0">
              <a:buFontTx/>
              <a:buNone/>
              <a:defRPr/>
            </a:lvl2pPr>
            <a:lvl3pPr marL="227786" indent="0">
              <a:buFontTx/>
              <a:buNone/>
              <a:defRPr/>
            </a:lvl3pPr>
          </a:lstStyle>
          <a:p>
            <a:pPr lvl="0"/>
            <a:r>
              <a:rPr lang="en-US" dirty="0" smtClean="0"/>
              <a:t>First level</a:t>
            </a:r>
          </a:p>
          <a:p>
            <a:pPr lvl="1"/>
            <a:r>
              <a:rPr lang="en-US" dirty="0" smtClean="0"/>
              <a:t>Second level</a:t>
            </a:r>
          </a:p>
          <a:p>
            <a:pPr lvl="2"/>
            <a:r>
              <a:rPr lang="en-US" dirty="0" smtClean="0"/>
              <a:t>Third level</a:t>
            </a:r>
            <a:endParaRPr lang="ru-RU" dirty="0"/>
          </a:p>
        </p:txBody>
      </p:sp>
    </p:spTree>
    <p:extLst>
      <p:ext uri="{BB962C8B-B14F-4D97-AF65-F5344CB8AC3E}">
        <p14:creationId xmlns:p14="http://schemas.microsoft.com/office/powerpoint/2010/main" val="35432207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ictur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t="33725" r="24351" b="17452"/>
          <a:stretch/>
        </p:blipFill>
        <p:spPr>
          <a:xfrm>
            <a:off x="-17254" y="-1"/>
            <a:ext cx="9178508" cy="5143501"/>
          </a:xfrm>
          <a:prstGeom prst="rect">
            <a:avLst/>
          </a:prstGeom>
        </p:spPr>
      </p:pic>
      <p:sp>
        <p:nvSpPr>
          <p:cNvPr id="6" name="Rectangle 5"/>
          <p:cNvSpPr/>
          <p:nvPr userDrawn="1"/>
        </p:nvSpPr>
        <p:spPr>
          <a:xfrm>
            <a:off x="358775" y="0"/>
            <a:ext cx="8426450" cy="51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sz="1300"/>
          </a:p>
        </p:txBody>
      </p:sp>
      <p:pic>
        <p:nvPicPr>
          <p:cNvPr id="7" name="Picture 2" descr="D:\Рабочие материалы, Эля\Касперский шаблоны\08.04.13\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07828" y="149438"/>
            <a:ext cx="1087709" cy="3203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358775" y="3075805"/>
            <a:ext cx="8426450" cy="16914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p>
        </p:txBody>
      </p:sp>
      <p:sp>
        <p:nvSpPr>
          <p:cNvPr id="9" name="Title 1"/>
          <p:cNvSpPr>
            <a:spLocks noGrp="1"/>
          </p:cNvSpPr>
          <p:nvPr>
            <p:ph type="title" hasCustomPrompt="1"/>
          </p:nvPr>
        </p:nvSpPr>
        <p:spPr>
          <a:xfrm>
            <a:off x="539171" y="3435846"/>
            <a:ext cx="8035552" cy="559565"/>
          </a:xfrm>
        </p:spPr>
        <p:txBody>
          <a:bodyPr anchor="t"/>
          <a:lstStyle>
            <a:lvl1pPr>
              <a:lnSpc>
                <a:spcPct val="85000"/>
              </a:lnSpc>
              <a:defRPr sz="3200"/>
            </a:lvl1pPr>
          </a:lstStyle>
          <a:p>
            <a:r>
              <a:rPr lang="en-US" dirty="0" smtClean="0"/>
              <a:t>Headline</a:t>
            </a:r>
            <a:endParaRPr lang="ru-RU" dirty="0"/>
          </a:p>
        </p:txBody>
      </p:sp>
      <p:sp>
        <p:nvSpPr>
          <p:cNvPr id="10" name="Rectangle 9"/>
          <p:cNvSpPr/>
          <p:nvPr userDrawn="1"/>
        </p:nvSpPr>
        <p:spPr>
          <a:xfrm>
            <a:off x="358775" y="3006342"/>
            <a:ext cx="8426450" cy="65071"/>
          </a:xfrm>
          <a:prstGeom prst="rect">
            <a:avLst/>
          </a:prstGeom>
          <a:solidFill>
            <a:srgbClr val="007360"/>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p>
        </p:txBody>
      </p:sp>
    </p:spTree>
    <p:extLst>
      <p:ext uri="{BB962C8B-B14F-4D97-AF65-F5344CB8AC3E}">
        <p14:creationId xmlns:p14="http://schemas.microsoft.com/office/powerpoint/2010/main" val="24012435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358775" y="2383155"/>
            <a:ext cx="8426450" cy="23841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solidFill>
                <a:srgbClr val="FFFFFF"/>
              </a:solidFill>
            </a:endParaRPr>
          </a:p>
        </p:txBody>
      </p:sp>
      <p:sp>
        <p:nvSpPr>
          <p:cNvPr id="2" name="Title 1"/>
          <p:cNvSpPr>
            <a:spLocks noGrp="1"/>
          </p:cNvSpPr>
          <p:nvPr>
            <p:ph type="title" hasCustomPrompt="1"/>
          </p:nvPr>
        </p:nvSpPr>
        <p:spPr>
          <a:xfrm>
            <a:off x="539171" y="2528923"/>
            <a:ext cx="8035552" cy="559565"/>
          </a:xfrm>
        </p:spPr>
        <p:txBody>
          <a:bodyPr/>
          <a:lstStyle>
            <a:lvl1pPr>
              <a:defRPr/>
            </a:lvl1pPr>
          </a:lstStyle>
          <a:p>
            <a:r>
              <a:rPr lang="en-US" dirty="0" smtClean="0"/>
              <a:t>Headline</a:t>
            </a:r>
            <a:endParaRPr lang="ru-RU" dirty="0"/>
          </a:p>
        </p:txBody>
      </p:sp>
      <p:sp>
        <p:nvSpPr>
          <p:cNvPr id="6" name="Rectangle 5"/>
          <p:cNvSpPr/>
          <p:nvPr userDrawn="1"/>
        </p:nvSpPr>
        <p:spPr>
          <a:xfrm>
            <a:off x="358775" y="2318084"/>
            <a:ext cx="8426450" cy="65071"/>
          </a:xfrm>
          <a:prstGeom prst="rect">
            <a:avLst/>
          </a:prstGeom>
          <a:solidFill>
            <a:srgbClr val="007360"/>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solidFill>
                <a:srgbClr val="FFFFFF"/>
              </a:solidFill>
            </a:endParaRPr>
          </a:p>
        </p:txBody>
      </p:sp>
      <p:sp>
        <p:nvSpPr>
          <p:cNvPr id="10" name="Rectangle 9"/>
          <p:cNvSpPr/>
          <p:nvPr userDrawn="1"/>
        </p:nvSpPr>
        <p:spPr>
          <a:xfrm>
            <a:off x="358775" y="0"/>
            <a:ext cx="8426450" cy="51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sz="1300">
              <a:solidFill>
                <a:srgbClr val="FFFFFF"/>
              </a:solidFill>
            </a:endParaRPr>
          </a:p>
        </p:txBody>
      </p:sp>
      <p:sp>
        <p:nvSpPr>
          <p:cNvPr id="4" name="Text Placeholder 3"/>
          <p:cNvSpPr>
            <a:spLocks noGrp="1"/>
          </p:cNvSpPr>
          <p:nvPr>
            <p:ph type="body" sz="quarter" idx="10" hasCustomPrompt="1"/>
          </p:nvPr>
        </p:nvSpPr>
        <p:spPr>
          <a:xfrm>
            <a:off x="539169" y="3858141"/>
            <a:ext cx="8034619" cy="761485"/>
          </a:xfrm>
        </p:spPr>
        <p:txBody>
          <a:bodyPr/>
          <a:lstStyle>
            <a:lvl1pPr>
              <a:defRPr/>
            </a:lvl1pPr>
            <a:lvl2pPr marL="0" indent="0">
              <a:buFontTx/>
              <a:buNone/>
              <a:defRPr/>
            </a:lvl2pPr>
            <a:lvl3pPr marL="227786" indent="0">
              <a:buFontTx/>
              <a:buNone/>
              <a:defRPr/>
            </a:lvl3pPr>
          </a:lstStyle>
          <a:p>
            <a:pPr lvl="0"/>
            <a:r>
              <a:rPr lang="en-US" dirty="0" smtClean="0"/>
              <a:t>First level</a:t>
            </a:r>
          </a:p>
          <a:p>
            <a:pPr lvl="1"/>
            <a:r>
              <a:rPr lang="en-US" dirty="0" smtClean="0"/>
              <a:t>Second level</a:t>
            </a:r>
          </a:p>
          <a:p>
            <a:pPr lvl="2"/>
            <a:r>
              <a:rPr lang="en-US" dirty="0" smtClean="0"/>
              <a:t>Third level</a:t>
            </a:r>
            <a:endParaRPr lang="ru-RU" dirty="0"/>
          </a:p>
        </p:txBody>
      </p:sp>
      <p:pic>
        <p:nvPicPr>
          <p:cNvPr id="2050" name="Picture 2" descr="D:\Рабочие материалы, Эля\Касперский шаблоны\08.04.13\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7828" y="149438"/>
            <a:ext cx="1087709" cy="32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5180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Rectangle 4"/>
          <p:cNvSpPr/>
          <p:nvPr userDrawn="1"/>
        </p:nvSpPr>
        <p:spPr>
          <a:xfrm>
            <a:off x="358775" y="1131888"/>
            <a:ext cx="8426450" cy="68572"/>
          </a:xfrm>
          <a:prstGeom prst="rect">
            <a:avLst/>
          </a:prstGeom>
          <a:solidFill>
            <a:srgbClr val="007360"/>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solidFill>
                <a:srgbClr val="FFFFFF"/>
              </a:solidFill>
            </a:endParaRPr>
          </a:p>
        </p:txBody>
      </p:sp>
      <p:sp>
        <p:nvSpPr>
          <p:cNvPr id="10" name="Text Placeholder 9"/>
          <p:cNvSpPr>
            <a:spLocks noGrp="1"/>
          </p:cNvSpPr>
          <p:nvPr>
            <p:ph type="body" sz="quarter" idx="13" hasCustomPrompt="1"/>
          </p:nvPr>
        </p:nvSpPr>
        <p:spPr>
          <a:xfrm>
            <a:off x="358775" y="1290825"/>
            <a:ext cx="8426450" cy="3333563"/>
          </a:xfrm>
        </p:spPr>
        <p:txBody>
          <a:bodyPr/>
          <a:lstStyle>
            <a:lvl1pPr marL="0">
              <a:lnSpc>
                <a:spcPts val="2921"/>
              </a:lnSpc>
              <a:spcBef>
                <a:spcPts val="0"/>
              </a:spcBef>
              <a:spcAft>
                <a:spcPts val="0"/>
              </a:spcAft>
              <a:defRPr sz="2500" cap="all" baseline="0">
                <a:solidFill>
                  <a:srgbClr val="007360"/>
                </a:solidFill>
                <a:latin typeface="+mn-lt"/>
              </a:defRPr>
            </a:lvl1pPr>
            <a:lvl2pPr marL="0" indent="0">
              <a:lnSpc>
                <a:spcPts val="2921"/>
              </a:lnSpc>
              <a:spcBef>
                <a:spcPts val="0"/>
              </a:spcBef>
              <a:spcAft>
                <a:spcPts val="0"/>
              </a:spcAft>
              <a:buFontTx/>
              <a:buNone/>
              <a:defRPr sz="2500" cap="all" baseline="0">
                <a:solidFill>
                  <a:srgbClr val="5FA39A"/>
                </a:solidFill>
              </a:defRPr>
            </a:lvl2pPr>
            <a:lvl3pPr marL="285750" indent="-285750">
              <a:lnSpc>
                <a:spcPct val="100000"/>
              </a:lnSpc>
              <a:spcBef>
                <a:spcPts val="5079"/>
              </a:spcBef>
              <a:spcAft>
                <a:spcPts val="0"/>
              </a:spcAft>
              <a:buClr>
                <a:schemeClr val="tx1">
                  <a:lumMod val="75000"/>
                  <a:lumOff val="25000"/>
                </a:schemeClr>
              </a:buClr>
              <a:buFont typeface="Lab Gothic Book" pitchFamily="34" charset="-52"/>
              <a:buChar char="—"/>
              <a:defRPr sz="1700" baseline="0">
                <a:solidFill>
                  <a:schemeClr val="tx1">
                    <a:lumMod val="75000"/>
                    <a:lumOff val="25000"/>
                  </a:schemeClr>
                </a:solidFill>
              </a:defRPr>
            </a:lvl3pPr>
          </a:lstStyle>
          <a:p>
            <a:pPr lvl="0"/>
            <a:r>
              <a:rPr lang="en-US" dirty="0" smtClean="0"/>
              <a:t>TEXT</a:t>
            </a:r>
            <a:endParaRPr lang="ru-RU" dirty="0" smtClean="0"/>
          </a:p>
          <a:p>
            <a:pPr lvl="1"/>
            <a:r>
              <a:rPr lang="en-US" dirty="0" smtClean="0"/>
              <a:t>TEXT</a:t>
            </a:r>
          </a:p>
          <a:p>
            <a:pPr lvl="2"/>
            <a:r>
              <a:rPr lang="en-US" dirty="0" smtClean="0"/>
              <a:t>Third level</a:t>
            </a:r>
            <a:endParaRPr lang="ru-RU" dirty="0"/>
          </a:p>
        </p:txBody>
      </p:sp>
      <p:pic>
        <p:nvPicPr>
          <p:cNvPr id="6" name="Picture 2" descr="D:\Рабочие материалы, Эля\Касперский шаблоны\08.04.13\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6972" y="4481894"/>
            <a:ext cx="1382558" cy="407147"/>
          </a:xfrm>
          <a:prstGeom prst="rect">
            <a:avLst/>
          </a:prstGeom>
          <a:solidFill>
            <a:srgbClr val="000000">
              <a:alpha val="27843"/>
            </a:srgbClr>
          </a:solidFill>
        </p:spPr>
      </p:pic>
    </p:spTree>
    <p:extLst>
      <p:ext uri="{BB962C8B-B14F-4D97-AF65-F5344CB8AC3E}">
        <p14:creationId xmlns:p14="http://schemas.microsoft.com/office/powerpoint/2010/main" val="320450206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ing slide">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358775" y="3068869"/>
            <a:ext cx="8426450" cy="16983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solidFill>
                <a:srgbClr val="FFFFFF"/>
              </a:solidFill>
            </a:endParaRPr>
          </a:p>
        </p:txBody>
      </p:sp>
      <p:sp>
        <p:nvSpPr>
          <p:cNvPr id="5" name="Rectangle 4"/>
          <p:cNvSpPr/>
          <p:nvPr userDrawn="1"/>
        </p:nvSpPr>
        <p:spPr>
          <a:xfrm>
            <a:off x="358775" y="3000298"/>
            <a:ext cx="8426450" cy="68571"/>
          </a:xfrm>
          <a:prstGeom prst="rect">
            <a:avLst/>
          </a:prstGeom>
          <a:solidFill>
            <a:srgbClr val="007360"/>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solidFill>
                <a:srgbClr val="FFFFFF"/>
              </a:solidFill>
            </a:endParaRPr>
          </a:p>
        </p:txBody>
      </p:sp>
      <p:sp>
        <p:nvSpPr>
          <p:cNvPr id="11" name="Text Placeholder 7"/>
          <p:cNvSpPr>
            <a:spLocks noGrp="1"/>
          </p:cNvSpPr>
          <p:nvPr>
            <p:ph type="body" sz="quarter" idx="12"/>
          </p:nvPr>
        </p:nvSpPr>
        <p:spPr>
          <a:xfrm>
            <a:off x="538164" y="3772203"/>
            <a:ext cx="7948760" cy="852185"/>
          </a:xfrm>
        </p:spPr>
        <p:txBody>
          <a:bodyPr anchor="ctr"/>
          <a:lstStyle>
            <a:lvl1pPr marL="0">
              <a:defRPr sz="1900">
                <a:solidFill>
                  <a:schemeClr val="tx1">
                    <a:lumMod val="65000"/>
                    <a:lumOff val="35000"/>
                  </a:schemeClr>
                </a:solidFill>
                <a:latin typeface="+mn-lt"/>
              </a:defRPr>
            </a:lvl1pPr>
          </a:lstStyle>
          <a:p>
            <a:pPr lvl="0"/>
            <a:endParaRPr lang="ru-RU" dirty="0"/>
          </a:p>
        </p:txBody>
      </p:sp>
      <p:sp>
        <p:nvSpPr>
          <p:cNvPr id="7" name="Text Placeholder 9"/>
          <p:cNvSpPr>
            <a:spLocks noGrp="1"/>
          </p:cNvSpPr>
          <p:nvPr>
            <p:ph type="body" sz="quarter" idx="14" hasCustomPrompt="1"/>
          </p:nvPr>
        </p:nvSpPr>
        <p:spPr>
          <a:xfrm>
            <a:off x="538163" y="3137607"/>
            <a:ext cx="7948759" cy="634596"/>
          </a:xfrm>
        </p:spPr>
        <p:txBody>
          <a:bodyPr/>
          <a:lstStyle>
            <a:lvl1pPr marL="0">
              <a:lnSpc>
                <a:spcPts val="2921"/>
              </a:lnSpc>
              <a:spcBef>
                <a:spcPts val="0"/>
              </a:spcBef>
              <a:spcAft>
                <a:spcPts val="0"/>
              </a:spcAft>
              <a:defRPr sz="2500" cap="all" baseline="0">
                <a:solidFill>
                  <a:srgbClr val="007360"/>
                </a:solidFill>
                <a:latin typeface="+mn-lt"/>
              </a:defRPr>
            </a:lvl1pPr>
            <a:lvl2pPr marL="0" indent="0">
              <a:lnSpc>
                <a:spcPts val="2921"/>
              </a:lnSpc>
              <a:spcBef>
                <a:spcPts val="0"/>
              </a:spcBef>
              <a:spcAft>
                <a:spcPts val="0"/>
              </a:spcAft>
              <a:buFontTx/>
              <a:buNone/>
              <a:defRPr sz="2500" cap="all" baseline="0">
                <a:solidFill>
                  <a:srgbClr val="5FA39A"/>
                </a:solidFill>
              </a:defRPr>
            </a:lvl2pPr>
            <a:lvl3pPr marL="0" indent="0">
              <a:lnSpc>
                <a:spcPct val="100000"/>
              </a:lnSpc>
              <a:spcBef>
                <a:spcPts val="5079"/>
              </a:spcBef>
              <a:spcAft>
                <a:spcPts val="0"/>
              </a:spcAft>
              <a:buFontTx/>
              <a:buNone/>
              <a:defRPr baseline="0">
                <a:solidFill>
                  <a:schemeClr val="tx1">
                    <a:lumMod val="75000"/>
                    <a:lumOff val="25000"/>
                  </a:schemeClr>
                </a:solidFill>
              </a:defRPr>
            </a:lvl3pPr>
          </a:lstStyle>
          <a:p>
            <a:pPr lvl="0"/>
            <a:r>
              <a:rPr lang="en-US" dirty="0" smtClean="0"/>
              <a:t>TEXT</a:t>
            </a:r>
            <a:endParaRPr lang="ru-RU" dirty="0" smtClean="0"/>
          </a:p>
          <a:p>
            <a:pPr lvl="1"/>
            <a:r>
              <a:rPr lang="en-US" dirty="0" smtClean="0"/>
              <a:t>TEXT</a:t>
            </a:r>
            <a:endParaRPr lang="ru-RU" dirty="0"/>
          </a:p>
        </p:txBody>
      </p:sp>
    </p:spTree>
    <p:extLst>
      <p:ext uri="{BB962C8B-B14F-4D97-AF65-F5344CB8AC3E}">
        <p14:creationId xmlns:p14="http://schemas.microsoft.com/office/powerpoint/2010/main" val="1377528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1390960"/>
            <a:ext cx="8247062" cy="689716"/>
          </a:xfrm>
        </p:spPr>
        <p:txBody>
          <a:bodyPr/>
          <a:lstStyle>
            <a:lvl1pPr algn="l" defTabSz="914370" rtl="0" eaLnBrk="1" latinLnBrk="0" hangingPunct="1">
              <a:lnSpc>
                <a:spcPts val="6222"/>
              </a:lnSpc>
              <a:spcBef>
                <a:spcPct val="0"/>
              </a:spcBef>
              <a:buNone/>
              <a:defRPr lang="ru-RU" sz="6100" kern="1200" cap="all" baseline="0" dirty="0">
                <a:solidFill>
                  <a:srgbClr val="007360"/>
                </a:solidFill>
                <a:latin typeface="+mj-lt"/>
                <a:ea typeface="+mj-ea"/>
                <a:cs typeface="+mj-cs"/>
              </a:defRPr>
            </a:lvl1p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Text Placeholder 6"/>
          <p:cNvSpPr>
            <a:spLocks noGrp="1"/>
          </p:cNvSpPr>
          <p:nvPr>
            <p:ph type="body" sz="quarter" idx="12" hasCustomPrompt="1"/>
          </p:nvPr>
        </p:nvSpPr>
        <p:spPr>
          <a:xfrm>
            <a:off x="358775" y="2331865"/>
            <a:ext cx="8234842" cy="1371298"/>
          </a:xfrm>
        </p:spPr>
        <p:txBody>
          <a:bodyPr/>
          <a:lstStyle>
            <a:lvl1pPr indent="0" algn="l" defTabSz="914370" rtl="0" eaLnBrk="1" latinLnBrk="0" hangingPunct="1">
              <a:lnSpc>
                <a:spcPts val="2032"/>
              </a:lnSpc>
              <a:spcBef>
                <a:spcPts val="0"/>
              </a:spcBef>
              <a:buFontTx/>
              <a:buNone/>
              <a:defRPr lang="en-US" sz="1500" kern="1200" baseline="0" dirty="0" smtClean="0">
                <a:solidFill>
                  <a:schemeClr val="tx1">
                    <a:lumMod val="65000"/>
                    <a:lumOff val="35000"/>
                  </a:schemeClr>
                </a:solidFill>
                <a:latin typeface="+mn-lt"/>
                <a:ea typeface="+mn-ea"/>
                <a:cs typeface="+mn-cs"/>
              </a:defRPr>
            </a:lvl1pPr>
            <a:lvl2pPr marL="0" indent="0" algn="l" defTabSz="914370" rtl="0" eaLnBrk="1" latinLnBrk="0" hangingPunct="1">
              <a:lnSpc>
                <a:spcPts val="2032"/>
              </a:lnSpc>
              <a:spcBef>
                <a:spcPts val="0"/>
              </a:spcBef>
              <a:buFontTx/>
              <a:buNone/>
              <a:defRPr lang="en-US" sz="1500" kern="1200" baseline="0" dirty="0" smtClean="0">
                <a:solidFill>
                  <a:schemeClr val="tx1">
                    <a:lumMod val="65000"/>
                    <a:lumOff val="35000"/>
                  </a:schemeClr>
                </a:solidFill>
                <a:latin typeface="+mn-lt"/>
                <a:ea typeface="+mn-ea"/>
                <a:cs typeface="+mn-cs"/>
              </a:defRPr>
            </a:lvl2pPr>
          </a:lstStyle>
          <a:p>
            <a:pPr lvl="0"/>
            <a:r>
              <a:rPr lang="en-US" dirty="0" smtClean="0"/>
              <a:t>First level</a:t>
            </a:r>
          </a:p>
          <a:p>
            <a:pPr lvl="1"/>
            <a:r>
              <a:rPr lang="en-US" dirty="0" smtClean="0"/>
              <a:t>Second level</a:t>
            </a:r>
          </a:p>
        </p:txBody>
      </p:sp>
      <p:sp>
        <p:nvSpPr>
          <p:cNvPr id="6" name="Rectangle 5"/>
          <p:cNvSpPr/>
          <p:nvPr userDrawn="1"/>
        </p:nvSpPr>
        <p:spPr>
          <a:xfrm>
            <a:off x="358775" y="1131888"/>
            <a:ext cx="8426450" cy="68572"/>
          </a:xfrm>
          <a:prstGeom prst="rect">
            <a:avLst/>
          </a:prstGeom>
          <a:solidFill>
            <a:srgbClr val="007360"/>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solidFill>
                <a:srgbClr val="FFFFFF"/>
              </a:solidFill>
            </a:endParaRPr>
          </a:p>
        </p:txBody>
      </p:sp>
      <p:pic>
        <p:nvPicPr>
          <p:cNvPr id="9" name="Picture 2" descr="D:\Рабочие материалы, Эля\Касперский шаблоны\08.04.13\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1555" y="4457700"/>
            <a:ext cx="1518158" cy="447080"/>
          </a:xfrm>
          <a:prstGeom prst="rect">
            <a:avLst/>
          </a:prstGeom>
          <a:solidFill>
            <a:srgbClr val="000000">
              <a:alpha val="27843"/>
            </a:srgbClr>
          </a:solidFill>
        </p:spPr>
      </p:pic>
    </p:spTree>
    <p:extLst>
      <p:ext uri="{BB962C8B-B14F-4D97-AF65-F5344CB8AC3E}">
        <p14:creationId xmlns:p14="http://schemas.microsoft.com/office/powerpoint/2010/main" val="33083990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6759"/>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2" hasCustomPrompt="1"/>
          </p:nvPr>
        </p:nvSpPr>
        <p:spPr>
          <a:xfrm>
            <a:off x="357441" y="1130400"/>
            <a:ext cx="8426450" cy="3492501"/>
          </a:xfrm>
        </p:spPr>
        <p:txBody>
          <a:body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8131125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Text Placeholder 5"/>
          <p:cNvSpPr>
            <a:spLocks noGrp="1"/>
          </p:cNvSpPr>
          <p:nvPr>
            <p:ph type="body" sz="quarter" idx="12"/>
          </p:nvPr>
        </p:nvSpPr>
        <p:spPr>
          <a:xfrm>
            <a:off x="356400" y="1131889"/>
            <a:ext cx="8426450" cy="3492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Tree>
    <p:extLst>
      <p:ext uri="{BB962C8B-B14F-4D97-AF65-F5344CB8AC3E}">
        <p14:creationId xmlns:p14="http://schemas.microsoft.com/office/powerpoint/2010/main" val="2325627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5" name="Text Placeholder 7"/>
          <p:cNvSpPr>
            <a:spLocks noGrp="1"/>
          </p:cNvSpPr>
          <p:nvPr>
            <p:ph type="body" sz="quarter" idx="15"/>
          </p:nvPr>
        </p:nvSpPr>
        <p:spPr>
          <a:xfrm>
            <a:off x="356400" y="1131888"/>
            <a:ext cx="8428069" cy="576262"/>
          </a:xfrm>
        </p:spPr>
        <p:txBody>
          <a:bodyPr/>
          <a:lstStyle>
            <a:lvl1pPr>
              <a:buFontTx/>
              <a:buNone/>
              <a:defRPr/>
            </a:lvl1pPr>
            <a:lvl2pPr marL="0" indent="0">
              <a:buFontTx/>
              <a:buNone/>
              <a:defRPr/>
            </a:lvl2pPr>
            <a:lvl3pPr marL="227785" indent="0">
              <a:buFontTx/>
              <a:buNone/>
              <a:defRPr/>
            </a:lvl3pPr>
            <a:lvl4pPr marL="1371556" indent="0">
              <a:buFontTx/>
              <a:buNone/>
              <a:defRPr/>
            </a:lvl4pPr>
            <a:lvl5pPr marL="1828741"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
        <p:nvSpPr>
          <p:cNvPr id="7" name="Content Placeholder 6"/>
          <p:cNvSpPr>
            <a:spLocks noGrp="1"/>
          </p:cNvSpPr>
          <p:nvPr>
            <p:ph sz="quarter" idx="16"/>
          </p:nvPr>
        </p:nvSpPr>
        <p:spPr>
          <a:xfrm>
            <a:off x="356401" y="1708150"/>
            <a:ext cx="8428068" cy="2916238"/>
          </a:xfrm>
        </p:spPr>
        <p:txBody>
          <a:bodyPr vert="horz" wrap="square" lIns="0" tIns="0" rIns="0" bIns="0" rtlCol="0" anchor="t" anchorCtr="0">
            <a:noAutofit/>
          </a:bodyPr>
          <a:lstStyle>
            <a:lvl1pPr marL="10857" indent="0">
              <a:buFont typeface="Arial" pitchFamily="34" charset="0"/>
              <a:buNone/>
              <a:defRPr lang="en-US" dirty="0" smtClean="0"/>
            </a:lvl1pPr>
            <a:lvl2pPr marL="0" indent="0">
              <a:buFont typeface="Arial" pitchFamily="34" charset="0"/>
              <a:buNone/>
              <a:defRPr lang="en-US" dirty="0" smtClean="0"/>
            </a:lvl2pPr>
            <a:lvl3pPr marL="227785" indent="0">
              <a:buFont typeface="Arial" pitchFamily="34" charset="0"/>
              <a:buNone/>
              <a:defRPr lang="en-US" dirty="0" smtClean="0"/>
            </a:lvl3pPr>
            <a:lvl4pPr marL="1371556" indent="0">
              <a:buNone/>
              <a:defRPr lang="en-US" dirty="0" smtClean="0"/>
            </a:lvl4pPr>
            <a:lvl5pPr marL="1828741" indent="0">
              <a:buNone/>
              <a:defRPr lang="ru-RU"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Tree>
    <p:extLst>
      <p:ext uri="{BB962C8B-B14F-4D97-AF65-F5344CB8AC3E}">
        <p14:creationId xmlns:p14="http://schemas.microsoft.com/office/powerpoint/2010/main" val="75337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Text Placeholder 5"/>
          <p:cNvSpPr>
            <a:spLocks noGrp="1"/>
          </p:cNvSpPr>
          <p:nvPr>
            <p:ph type="body" sz="quarter" idx="12"/>
          </p:nvPr>
        </p:nvSpPr>
        <p:spPr>
          <a:xfrm>
            <a:off x="356400" y="1131888"/>
            <a:ext cx="4107650" cy="3492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
        <p:nvSpPr>
          <p:cNvPr id="7" name="Text Placeholder 5"/>
          <p:cNvSpPr>
            <a:spLocks noGrp="1"/>
          </p:cNvSpPr>
          <p:nvPr>
            <p:ph type="body" sz="quarter" idx="13"/>
          </p:nvPr>
        </p:nvSpPr>
        <p:spPr>
          <a:xfrm>
            <a:off x="4679950" y="1131888"/>
            <a:ext cx="4105276" cy="349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3778402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Text Placeholder 5"/>
          <p:cNvSpPr>
            <a:spLocks noGrp="1"/>
          </p:cNvSpPr>
          <p:nvPr>
            <p:ph type="body" sz="quarter" idx="12"/>
          </p:nvPr>
        </p:nvSpPr>
        <p:spPr>
          <a:xfrm>
            <a:off x="4679950" y="1131888"/>
            <a:ext cx="4105275" cy="349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10" name="Content Placeholder 9"/>
          <p:cNvSpPr>
            <a:spLocks noGrp="1"/>
          </p:cNvSpPr>
          <p:nvPr>
            <p:ph sz="quarter" idx="13"/>
          </p:nvPr>
        </p:nvSpPr>
        <p:spPr>
          <a:xfrm>
            <a:off x="358775" y="1131888"/>
            <a:ext cx="4105275" cy="349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3638057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text">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355601" y="1131888"/>
            <a:ext cx="4108450" cy="3492500"/>
          </a:xfrm>
        </p:spPr>
        <p:txBody>
          <a:bodyPr/>
          <a:lstStyle/>
          <a:p>
            <a:endParaRPr lang="ru-RU"/>
          </a:p>
        </p:txBody>
      </p:sp>
      <p:sp>
        <p:nvSpPr>
          <p:cNvPr id="2" name="Title 1"/>
          <p:cNvSpPr>
            <a:spLocks noGrp="1"/>
          </p:cNvSpPr>
          <p:nvPr>
            <p:ph type="title" hasCustomPrompt="1"/>
          </p:nvPr>
        </p:nvSpPr>
        <p:spPr>
          <a:xfrm>
            <a:off x="358775" y="313584"/>
            <a:ext cx="8426449" cy="675429"/>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Text Placeholder 7"/>
          <p:cNvSpPr>
            <a:spLocks noGrp="1"/>
          </p:cNvSpPr>
          <p:nvPr>
            <p:ph type="body" sz="quarter" idx="16"/>
          </p:nvPr>
        </p:nvSpPr>
        <p:spPr>
          <a:xfrm>
            <a:off x="4679950" y="1131888"/>
            <a:ext cx="4105275" cy="3492500"/>
          </a:xfrm>
        </p:spPr>
        <p:txBody>
          <a:bodyPr/>
          <a:lstStyle>
            <a:lvl1pPr marL="10857" indent="0">
              <a:buFont typeface="Arial" pitchFamily="34" charset="0"/>
              <a:buNone/>
              <a:defRPr/>
            </a:lvl1pPr>
            <a:lvl2pPr marL="0" indent="0">
              <a:buFont typeface="Arial" pitchFamily="34" charset="0"/>
              <a:buNone/>
              <a:defRPr/>
            </a:lvl2pPr>
            <a:lvl3pPr marL="227785" indent="0">
              <a:buFont typeface="Arial" pitchFamily="34" charset="0"/>
              <a:buNone/>
              <a:defRPr/>
            </a:lvl3pPr>
            <a:lvl4pPr marL="1371556" indent="0">
              <a:buNone/>
              <a:defRPr/>
            </a:lvl4pPr>
            <a:lvl5pPr marL="1828741"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Tree>
    <p:extLst>
      <p:ext uri="{BB962C8B-B14F-4D97-AF65-F5344CB8AC3E}">
        <p14:creationId xmlns:p14="http://schemas.microsoft.com/office/powerpoint/2010/main" val="29923716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358775" y="2383155"/>
            <a:ext cx="8426450" cy="23841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p>
        </p:txBody>
      </p:sp>
      <p:sp>
        <p:nvSpPr>
          <p:cNvPr id="2" name="Title 1"/>
          <p:cNvSpPr>
            <a:spLocks noGrp="1"/>
          </p:cNvSpPr>
          <p:nvPr>
            <p:ph type="title" hasCustomPrompt="1"/>
          </p:nvPr>
        </p:nvSpPr>
        <p:spPr>
          <a:xfrm>
            <a:off x="539171" y="2528923"/>
            <a:ext cx="8035552" cy="559565"/>
          </a:xfrm>
        </p:spPr>
        <p:txBody>
          <a:bodyPr/>
          <a:lstStyle>
            <a:lvl1pPr>
              <a:defRPr/>
            </a:lvl1pPr>
          </a:lstStyle>
          <a:p>
            <a:r>
              <a:rPr lang="en-US" dirty="0" smtClean="0"/>
              <a:t>Headline</a:t>
            </a:r>
            <a:endParaRPr lang="ru-RU" dirty="0"/>
          </a:p>
        </p:txBody>
      </p:sp>
      <p:sp>
        <p:nvSpPr>
          <p:cNvPr id="6" name="Rectangle 5"/>
          <p:cNvSpPr/>
          <p:nvPr userDrawn="1"/>
        </p:nvSpPr>
        <p:spPr>
          <a:xfrm>
            <a:off x="358775" y="2318084"/>
            <a:ext cx="8426450" cy="65071"/>
          </a:xfrm>
          <a:prstGeom prst="rect">
            <a:avLst/>
          </a:prstGeom>
          <a:solidFill>
            <a:srgbClr val="007360"/>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a:p>
        </p:txBody>
      </p:sp>
      <p:sp>
        <p:nvSpPr>
          <p:cNvPr id="10" name="Rectangle 9"/>
          <p:cNvSpPr/>
          <p:nvPr userDrawn="1"/>
        </p:nvSpPr>
        <p:spPr>
          <a:xfrm>
            <a:off x="358775" y="0"/>
            <a:ext cx="8426450" cy="51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6111" tIns="58055" rIns="116111" bIns="58055" rtlCol="0" anchor="ctr"/>
          <a:lstStyle/>
          <a:p>
            <a:pPr algn="ctr"/>
            <a:endParaRPr lang="ru-RU" sz="1300"/>
          </a:p>
        </p:txBody>
      </p:sp>
      <p:sp>
        <p:nvSpPr>
          <p:cNvPr id="4" name="Text Placeholder 3"/>
          <p:cNvSpPr>
            <a:spLocks noGrp="1"/>
          </p:cNvSpPr>
          <p:nvPr>
            <p:ph type="body" sz="quarter" idx="10" hasCustomPrompt="1"/>
          </p:nvPr>
        </p:nvSpPr>
        <p:spPr>
          <a:xfrm>
            <a:off x="539169" y="3858141"/>
            <a:ext cx="8034619" cy="761485"/>
          </a:xfrm>
        </p:spPr>
        <p:txBody>
          <a:bodyPr/>
          <a:lstStyle>
            <a:lvl1pPr>
              <a:defRPr/>
            </a:lvl1pPr>
            <a:lvl2pPr marL="0" indent="0">
              <a:buFontTx/>
              <a:buNone/>
              <a:defRPr/>
            </a:lvl2pPr>
            <a:lvl3pPr marL="227786" indent="0">
              <a:buFontTx/>
              <a:buNone/>
              <a:defRPr/>
            </a:lvl3pPr>
          </a:lstStyle>
          <a:p>
            <a:pPr lvl="0"/>
            <a:r>
              <a:rPr lang="en-US" dirty="0" smtClean="0"/>
              <a:t>First level</a:t>
            </a:r>
          </a:p>
          <a:p>
            <a:pPr lvl="1"/>
            <a:r>
              <a:rPr lang="en-US" dirty="0" smtClean="0"/>
              <a:t>Second level</a:t>
            </a:r>
          </a:p>
          <a:p>
            <a:pPr lvl="2"/>
            <a:r>
              <a:rPr lang="en-US" dirty="0" smtClean="0"/>
              <a:t>Third level</a:t>
            </a:r>
            <a:endParaRPr lang="ru-RU" dirty="0"/>
          </a:p>
        </p:txBody>
      </p:sp>
      <p:pic>
        <p:nvPicPr>
          <p:cNvPr id="2050" name="Picture 2" descr="D:\Рабочие материалы, Эля\Касперский шаблоны\08.04.13\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7828" y="149438"/>
            <a:ext cx="1087709" cy="32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61949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6759"/>
            <a:ext cx="8426449"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3" hasCustomPrompt="1"/>
          </p:nvPr>
        </p:nvSpPr>
        <p:spPr>
          <a:xfrm>
            <a:off x="355600" y="1131887"/>
            <a:ext cx="4108450" cy="3492501"/>
          </a:xfrm>
        </p:spPr>
        <p:txBody>
          <a:bodyPr/>
          <a:lstStyle/>
          <a:p>
            <a:pPr lvl="0"/>
            <a:r>
              <a:rPr lang="en-US" dirty="0" smtClean="0"/>
              <a:t>First level</a:t>
            </a:r>
          </a:p>
          <a:p>
            <a:pPr lvl="1"/>
            <a:r>
              <a:rPr lang="en-US" dirty="0" smtClean="0"/>
              <a:t>Second level</a:t>
            </a:r>
          </a:p>
          <a:p>
            <a:pPr lvl="2"/>
            <a:r>
              <a:rPr lang="en-US" dirty="0" smtClean="0"/>
              <a:t>Third level</a:t>
            </a:r>
          </a:p>
        </p:txBody>
      </p:sp>
      <p:sp>
        <p:nvSpPr>
          <p:cNvPr id="7" name="Content Placeholder 6"/>
          <p:cNvSpPr>
            <a:spLocks noGrp="1"/>
          </p:cNvSpPr>
          <p:nvPr>
            <p:ph sz="quarter" idx="14" hasCustomPrompt="1"/>
          </p:nvPr>
        </p:nvSpPr>
        <p:spPr>
          <a:xfrm>
            <a:off x="4679950" y="1131888"/>
            <a:ext cx="4105274" cy="34925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4835686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Picture+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6759"/>
            <a:ext cx="8426449"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4679950" y="1131888"/>
            <a:ext cx="4105274" cy="34925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6" name="Picture Placeholder 5"/>
          <p:cNvSpPr>
            <a:spLocks noGrp="1"/>
          </p:cNvSpPr>
          <p:nvPr>
            <p:ph type="pic" sz="quarter" idx="15"/>
          </p:nvPr>
        </p:nvSpPr>
        <p:spPr>
          <a:xfrm>
            <a:off x="358775" y="1131888"/>
            <a:ext cx="4105275" cy="3492500"/>
          </a:xfrm>
        </p:spPr>
        <p:txBody>
          <a:bodyPr/>
          <a:lstStyle/>
          <a:p>
            <a:endParaRPr lang="ru-RU"/>
          </a:p>
        </p:txBody>
      </p:sp>
    </p:spTree>
    <p:extLst>
      <p:ext uri="{BB962C8B-B14F-4D97-AF65-F5344CB8AC3E}">
        <p14:creationId xmlns:p14="http://schemas.microsoft.com/office/powerpoint/2010/main" val="10790215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Picture+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6759"/>
            <a:ext cx="8426449"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349185" y="1131888"/>
            <a:ext cx="4114865" cy="34925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6" name="Picture Placeholder 5"/>
          <p:cNvSpPr>
            <a:spLocks noGrp="1"/>
          </p:cNvSpPr>
          <p:nvPr>
            <p:ph type="pic" sz="quarter" idx="15"/>
          </p:nvPr>
        </p:nvSpPr>
        <p:spPr>
          <a:xfrm>
            <a:off x="4679950" y="1131888"/>
            <a:ext cx="4105274" cy="3492500"/>
          </a:xfrm>
        </p:spPr>
        <p:txBody>
          <a:bodyPr/>
          <a:lstStyle/>
          <a:p>
            <a:endParaRPr lang="ru-RU"/>
          </a:p>
        </p:txBody>
      </p:sp>
    </p:spTree>
    <p:extLst>
      <p:ext uri="{BB962C8B-B14F-4D97-AF65-F5344CB8AC3E}">
        <p14:creationId xmlns:p14="http://schemas.microsoft.com/office/powerpoint/2010/main" val="87950090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with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5" name="Content Placeholder 7"/>
          <p:cNvSpPr>
            <a:spLocks noGrp="1"/>
          </p:cNvSpPr>
          <p:nvPr>
            <p:ph sz="quarter" idx="13" hasCustomPrompt="1"/>
          </p:nvPr>
        </p:nvSpPr>
        <p:spPr>
          <a:xfrm>
            <a:off x="355600" y="1707653"/>
            <a:ext cx="4108450" cy="2916735"/>
          </a:xfrm>
        </p:spPr>
        <p:txBody>
          <a:bodyPr/>
          <a:lstStyle/>
          <a:p>
            <a:pPr lvl="0"/>
            <a:r>
              <a:rPr lang="en-US" dirty="0" smtClean="0"/>
              <a:t>First level</a:t>
            </a:r>
          </a:p>
          <a:p>
            <a:pPr lvl="1"/>
            <a:r>
              <a:rPr lang="en-US" dirty="0" smtClean="0"/>
              <a:t>Second level</a:t>
            </a:r>
          </a:p>
          <a:p>
            <a:pPr lvl="2"/>
            <a:r>
              <a:rPr lang="en-US" dirty="0" smtClean="0"/>
              <a:t>Third level</a:t>
            </a:r>
          </a:p>
        </p:txBody>
      </p:sp>
      <p:sp>
        <p:nvSpPr>
          <p:cNvPr id="6" name="Content Placeholder 6"/>
          <p:cNvSpPr>
            <a:spLocks noGrp="1"/>
          </p:cNvSpPr>
          <p:nvPr>
            <p:ph sz="quarter" idx="14" hasCustomPrompt="1"/>
          </p:nvPr>
        </p:nvSpPr>
        <p:spPr>
          <a:xfrm>
            <a:off x="4679950" y="1707654"/>
            <a:ext cx="4105274" cy="2916734"/>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8" name="Text Placeholder 7"/>
          <p:cNvSpPr>
            <a:spLocks noGrp="1"/>
          </p:cNvSpPr>
          <p:nvPr>
            <p:ph type="body" sz="quarter" idx="15"/>
          </p:nvPr>
        </p:nvSpPr>
        <p:spPr>
          <a:xfrm>
            <a:off x="355600" y="1131888"/>
            <a:ext cx="8429625" cy="5762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Tree>
    <p:extLst>
      <p:ext uri="{BB962C8B-B14F-4D97-AF65-F5344CB8AC3E}">
        <p14:creationId xmlns:p14="http://schemas.microsoft.com/office/powerpoint/2010/main" val="2512961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object 1">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355600" y="1131888"/>
            <a:ext cx="2740025" cy="3492500"/>
          </a:xfrm>
        </p:spPr>
        <p:txBody>
          <a:bodyPr/>
          <a:lstStyle/>
          <a:p>
            <a:endParaRPr lang="ru-RU"/>
          </a:p>
        </p:txBody>
      </p:sp>
      <p:sp>
        <p:nvSpPr>
          <p:cNvPr id="2" name="Title 1"/>
          <p:cNvSpPr>
            <a:spLocks noGrp="1"/>
          </p:cNvSpPr>
          <p:nvPr>
            <p:ph type="title" hasCustomPrompt="1"/>
          </p:nvPr>
        </p:nvSpPr>
        <p:spPr>
          <a:xfrm>
            <a:off x="358775" y="316758"/>
            <a:ext cx="8426449" cy="675429"/>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3311525" y="1131888"/>
            <a:ext cx="5473699" cy="34925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0556511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objec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Picture Placeholder 5"/>
          <p:cNvSpPr>
            <a:spLocks noGrp="1"/>
          </p:cNvSpPr>
          <p:nvPr>
            <p:ph type="pic" sz="quarter" idx="12"/>
          </p:nvPr>
        </p:nvSpPr>
        <p:spPr>
          <a:xfrm>
            <a:off x="6048375" y="1131888"/>
            <a:ext cx="2736850" cy="3492500"/>
          </a:xfrm>
        </p:spPr>
        <p:txBody>
          <a:bodyPr/>
          <a:lstStyle/>
          <a:p>
            <a:endParaRPr lang="ru-RU"/>
          </a:p>
        </p:txBody>
      </p:sp>
      <p:sp>
        <p:nvSpPr>
          <p:cNvPr id="7" name="Content Placeholder 6"/>
          <p:cNvSpPr>
            <a:spLocks noGrp="1"/>
          </p:cNvSpPr>
          <p:nvPr>
            <p:ph sz="quarter" idx="14" hasCustomPrompt="1"/>
          </p:nvPr>
        </p:nvSpPr>
        <p:spPr>
          <a:xfrm>
            <a:off x="358776" y="1131888"/>
            <a:ext cx="5473700" cy="34925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96429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s+two objects">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357189" y="1131888"/>
            <a:ext cx="2773362" cy="1692275"/>
          </a:xfrm>
        </p:spPr>
        <p:txBody>
          <a:bodyPr/>
          <a:lstStyle/>
          <a:p>
            <a:endParaRPr lang="ru-RU"/>
          </a:p>
        </p:txBody>
      </p:sp>
      <p:sp>
        <p:nvSpPr>
          <p:cNvPr id="12" name="Picture Placeholder 11"/>
          <p:cNvSpPr>
            <a:spLocks noGrp="1"/>
          </p:cNvSpPr>
          <p:nvPr>
            <p:ph type="pic" sz="quarter" idx="18"/>
          </p:nvPr>
        </p:nvSpPr>
        <p:spPr>
          <a:xfrm>
            <a:off x="357189" y="2932113"/>
            <a:ext cx="2773362" cy="1692275"/>
          </a:xfrm>
        </p:spPr>
        <p:txBody>
          <a:bodyPr/>
          <a:lstStyle/>
          <a:p>
            <a:endParaRPr lang="ru-RU"/>
          </a:p>
        </p:txBody>
      </p:sp>
      <p:sp>
        <p:nvSpPr>
          <p:cNvPr id="2" name="Title 1"/>
          <p:cNvSpPr>
            <a:spLocks noGrp="1"/>
          </p:cNvSpPr>
          <p:nvPr>
            <p:ph type="title" hasCustomPrompt="1"/>
          </p:nvPr>
        </p:nvSpPr>
        <p:spPr>
          <a:xfrm>
            <a:off x="358775" y="316760"/>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3267075" y="1131886"/>
            <a:ext cx="5518150" cy="16920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0" name="Content Placeholder 7"/>
          <p:cNvSpPr>
            <a:spLocks noGrp="1"/>
          </p:cNvSpPr>
          <p:nvPr>
            <p:ph sz="quarter" idx="16" hasCustomPrompt="1"/>
          </p:nvPr>
        </p:nvSpPr>
        <p:spPr>
          <a:xfrm>
            <a:off x="3267077" y="2932388"/>
            <a:ext cx="5515199" cy="1692000"/>
          </a:xfrm>
        </p:spPr>
        <p:txBody>
          <a:bodyPr/>
          <a:lstStyle/>
          <a:p>
            <a:pPr lvl="0"/>
            <a:r>
              <a:rPr lang="en-US" dirty="0" smtClean="0"/>
              <a:t>Object or text</a:t>
            </a:r>
          </a:p>
        </p:txBody>
      </p:sp>
    </p:spTree>
    <p:extLst>
      <p:ext uri="{BB962C8B-B14F-4D97-AF65-F5344CB8AC3E}">
        <p14:creationId xmlns:p14="http://schemas.microsoft.com/office/powerpoint/2010/main" val="300004745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6760"/>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3" hasCustomPrompt="1"/>
          </p:nvPr>
        </p:nvSpPr>
        <p:spPr>
          <a:xfrm>
            <a:off x="356394" y="1131886"/>
            <a:ext cx="4107656" cy="1692000"/>
          </a:xfrm>
        </p:spPr>
        <p:txBody>
          <a:bodyPr/>
          <a:lstStyle>
            <a:lvl1pPr>
              <a:defRPr/>
            </a:lvl1pPr>
          </a:lstStyle>
          <a:p>
            <a:pPr lvl="0"/>
            <a:r>
              <a:rPr lang="en-US" dirty="0" smtClean="0"/>
              <a:t>Object or text</a:t>
            </a:r>
          </a:p>
        </p:txBody>
      </p:sp>
      <p:sp>
        <p:nvSpPr>
          <p:cNvPr id="7" name="Content Placeholder 6"/>
          <p:cNvSpPr>
            <a:spLocks noGrp="1"/>
          </p:cNvSpPr>
          <p:nvPr>
            <p:ph sz="quarter" idx="14" hasCustomPrompt="1"/>
          </p:nvPr>
        </p:nvSpPr>
        <p:spPr>
          <a:xfrm>
            <a:off x="4679950" y="1131886"/>
            <a:ext cx="4102324" cy="16920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9" name="Content Placeholder 7"/>
          <p:cNvSpPr>
            <a:spLocks noGrp="1"/>
          </p:cNvSpPr>
          <p:nvPr>
            <p:ph sz="quarter" idx="15" hasCustomPrompt="1"/>
          </p:nvPr>
        </p:nvSpPr>
        <p:spPr>
          <a:xfrm>
            <a:off x="356394" y="2932388"/>
            <a:ext cx="4107656" cy="1692000"/>
          </a:xfrm>
        </p:spPr>
        <p:txBody>
          <a:bodyPr/>
          <a:lstStyle/>
          <a:p>
            <a:pPr lvl="0"/>
            <a:r>
              <a:rPr lang="en-US" dirty="0" smtClean="0"/>
              <a:t>Object or text</a:t>
            </a:r>
          </a:p>
        </p:txBody>
      </p:sp>
      <p:sp>
        <p:nvSpPr>
          <p:cNvPr id="10" name="Content Placeholder 7"/>
          <p:cNvSpPr>
            <a:spLocks noGrp="1"/>
          </p:cNvSpPr>
          <p:nvPr>
            <p:ph sz="quarter" idx="16" hasCustomPrompt="1"/>
          </p:nvPr>
        </p:nvSpPr>
        <p:spPr>
          <a:xfrm>
            <a:off x="4679952" y="2932388"/>
            <a:ext cx="4102324" cy="1692000"/>
          </a:xfrm>
        </p:spPr>
        <p:txBody>
          <a:bodyPr/>
          <a:lstStyle/>
          <a:p>
            <a:pPr lvl="0"/>
            <a:r>
              <a:rPr lang="en-US" dirty="0" smtClean="0"/>
              <a:t>Object or text</a:t>
            </a:r>
          </a:p>
        </p:txBody>
      </p:sp>
    </p:spTree>
    <p:extLst>
      <p:ext uri="{BB962C8B-B14F-4D97-AF65-F5344CB8AC3E}">
        <p14:creationId xmlns:p14="http://schemas.microsoft.com/office/powerpoint/2010/main" val="24149393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Two pictures+two objects">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357189" y="1131888"/>
            <a:ext cx="4106862" cy="1692275"/>
          </a:xfrm>
        </p:spPr>
        <p:txBody>
          <a:bodyPr/>
          <a:lstStyle/>
          <a:p>
            <a:endParaRPr lang="ru-RU"/>
          </a:p>
        </p:txBody>
      </p:sp>
      <p:sp>
        <p:nvSpPr>
          <p:cNvPr id="12" name="Picture Placeholder 11"/>
          <p:cNvSpPr>
            <a:spLocks noGrp="1"/>
          </p:cNvSpPr>
          <p:nvPr>
            <p:ph type="pic" sz="quarter" idx="18"/>
          </p:nvPr>
        </p:nvSpPr>
        <p:spPr>
          <a:xfrm>
            <a:off x="357189" y="2932113"/>
            <a:ext cx="4106862" cy="1692275"/>
          </a:xfrm>
        </p:spPr>
        <p:txBody>
          <a:bodyPr/>
          <a:lstStyle/>
          <a:p>
            <a:endParaRPr lang="ru-RU"/>
          </a:p>
        </p:txBody>
      </p:sp>
      <p:sp>
        <p:nvSpPr>
          <p:cNvPr id="2" name="Title 1"/>
          <p:cNvSpPr>
            <a:spLocks noGrp="1"/>
          </p:cNvSpPr>
          <p:nvPr>
            <p:ph type="title" hasCustomPrompt="1"/>
          </p:nvPr>
        </p:nvSpPr>
        <p:spPr>
          <a:xfrm>
            <a:off x="358775" y="316760"/>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4679948" y="1131886"/>
            <a:ext cx="4102326" cy="16920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0" name="Content Placeholder 7"/>
          <p:cNvSpPr>
            <a:spLocks noGrp="1"/>
          </p:cNvSpPr>
          <p:nvPr>
            <p:ph sz="quarter" idx="16" hasCustomPrompt="1"/>
          </p:nvPr>
        </p:nvSpPr>
        <p:spPr>
          <a:xfrm>
            <a:off x="4679950" y="2932388"/>
            <a:ext cx="4102326" cy="1692000"/>
          </a:xfrm>
        </p:spPr>
        <p:txBody>
          <a:bodyPr/>
          <a:lstStyle/>
          <a:p>
            <a:pPr lvl="0"/>
            <a:r>
              <a:rPr lang="en-US" dirty="0" smtClean="0"/>
              <a:t>Object or text</a:t>
            </a:r>
          </a:p>
        </p:txBody>
      </p:sp>
    </p:spTree>
    <p:extLst>
      <p:ext uri="{BB962C8B-B14F-4D97-AF65-F5344CB8AC3E}">
        <p14:creationId xmlns:p14="http://schemas.microsoft.com/office/powerpoint/2010/main" val="406454904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Two pictures+two objects">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4679950" y="1131888"/>
            <a:ext cx="4105275" cy="1692275"/>
          </a:xfrm>
        </p:spPr>
        <p:txBody>
          <a:bodyPr/>
          <a:lstStyle/>
          <a:p>
            <a:endParaRPr lang="ru-RU"/>
          </a:p>
        </p:txBody>
      </p:sp>
      <p:sp>
        <p:nvSpPr>
          <p:cNvPr id="12" name="Picture Placeholder 11"/>
          <p:cNvSpPr>
            <a:spLocks noGrp="1"/>
          </p:cNvSpPr>
          <p:nvPr>
            <p:ph type="pic" sz="quarter" idx="18"/>
          </p:nvPr>
        </p:nvSpPr>
        <p:spPr>
          <a:xfrm>
            <a:off x="4679950" y="2932113"/>
            <a:ext cx="4105275" cy="1692275"/>
          </a:xfrm>
        </p:spPr>
        <p:txBody>
          <a:bodyPr/>
          <a:lstStyle/>
          <a:p>
            <a:endParaRPr lang="ru-RU"/>
          </a:p>
        </p:txBody>
      </p:sp>
      <p:sp>
        <p:nvSpPr>
          <p:cNvPr id="2" name="Title 1"/>
          <p:cNvSpPr>
            <a:spLocks noGrp="1"/>
          </p:cNvSpPr>
          <p:nvPr>
            <p:ph type="title" hasCustomPrompt="1"/>
          </p:nvPr>
        </p:nvSpPr>
        <p:spPr>
          <a:xfrm>
            <a:off x="358775" y="316760"/>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351302" y="1131886"/>
            <a:ext cx="4112748" cy="16920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0" name="Content Placeholder 7"/>
          <p:cNvSpPr>
            <a:spLocks noGrp="1"/>
          </p:cNvSpPr>
          <p:nvPr>
            <p:ph sz="quarter" idx="16" hasCustomPrompt="1"/>
          </p:nvPr>
        </p:nvSpPr>
        <p:spPr>
          <a:xfrm>
            <a:off x="351304" y="2932388"/>
            <a:ext cx="4112748" cy="1692000"/>
          </a:xfrm>
        </p:spPr>
        <p:txBody>
          <a:bodyPr/>
          <a:lstStyle/>
          <a:p>
            <a:pPr lvl="0"/>
            <a:r>
              <a:rPr lang="en-US" dirty="0" smtClean="0"/>
              <a:t>Object or text</a:t>
            </a:r>
          </a:p>
        </p:txBody>
      </p:sp>
    </p:spTree>
    <p:extLst>
      <p:ext uri="{BB962C8B-B14F-4D97-AF65-F5344CB8AC3E}">
        <p14:creationId xmlns:p14="http://schemas.microsoft.com/office/powerpoint/2010/main" val="22117339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4000" b="0" cap="none" spc="-15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spTree>
    <p:extLst>
      <p:ext uri="{BB962C8B-B14F-4D97-AF65-F5344CB8AC3E}">
        <p14:creationId xmlns:p14="http://schemas.microsoft.com/office/powerpoint/2010/main" val="135346792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Two pictures+two objects horizontal">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357189" y="1131888"/>
            <a:ext cx="4106862" cy="1692275"/>
          </a:xfrm>
        </p:spPr>
        <p:txBody>
          <a:bodyPr/>
          <a:lstStyle/>
          <a:p>
            <a:endParaRPr lang="ru-RU"/>
          </a:p>
        </p:txBody>
      </p:sp>
      <p:sp>
        <p:nvSpPr>
          <p:cNvPr id="12" name="Picture Placeholder 11"/>
          <p:cNvSpPr>
            <a:spLocks noGrp="1"/>
          </p:cNvSpPr>
          <p:nvPr>
            <p:ph type="pic" sz="quarter" idx="18"/>
          </p:nvPr>
        </p:nvSpPr>
        <p:spPr>
          <a:xfrm>
            <a:off x="4679948" y="1131888"/>
            <a:ext cx="4102103" cy="1692275"/>
          </a:xfrm>
        </p:spPr>
        <p:txBody>
          <a:bodyPr/>
          <a:lstStyle/>
          <a:p>
            <a:endParaRPr lang="ru-RU"/>
          </a:p>
        </p:txBody>
      </p:sp>
      <p:sp>
        <p:nvSpPr>
          <p:cNvPr id="2" name="Title 1"/>
          <p:cNvSpPr>
            <a:spLocks noGrp="1"/>
          </p:cNvSpPr>
          <p:nvPr>
            <p:ph type="title" hasCustomPrompt="1"/>
          </p:nvPr>
        </p:nvSpPr>
        <p:spPr>
          <a:xfrm>
            <a:off x="358775" y="316760"/>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356963" y="2932388"/>
            <a:ext cx="4107085" cy="1692000"/>
          </a:xfrm>
        </p:spPr>
        <p:txBody>
          <a:bodyPr>
            <a:noAutofit/>
          </a:bodyPr>
          <a:lstStyle>
            <a:lvl1pPr marL="10857" indent="0">
              <a:lnSpc>
                <a:spcPct val="100000"/>
              </a:lnSpc>
              <a:spcBef>
                <a:spcPts val="300"/>
              </a:spcBef>
              <a:spcAft>
                <a:spcPts val="300"/>
              </a:spcAft>
              <a:buFont typeface="Arial" pitchFamily="34" charset="0"/>
              <a:buNone/>
              <a:defRPr/>
            </a:lvl1pPr>
            <a:lvl2pPr marL="0" indent="0">
              <a:lnSpc>
                <a:spcPct val="100000"/>
              </a:lnSpc>
              <a:spcBef>
                <a:spcPts val="300"/>
              </a:spcBef>
              <a:spcAft>
                <a:spcPts val="300"/>
              </a:spcAft>
              <a:buFont typeface="Arial" pitchFamily="34" charset="0"/>
              <a:buNone/>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endParaRPr lang="ru-RU" dirty="0" smtClean="0"/>
          </a:p>
        </p:txBody>
      </p:sp>
      <p:sp>
        <p:nvSpPr>
          <p:cNvPr id="10" name="Content Placeholder 7"/>
          <p:cNvSpPr>
            <a:spLocks noGrp="1"/>
          </p:cNvSpPr>
          <p:nvPr>
            <p:ph sz="quarter" idx="16" hasCustomPrompt="1"/>
          </p:nvPr>
        </p:nvSpPr>
        <p:spPr>
          <a:xfrm>
            <a:off x="4679950" y="2932388"/>
            <a:ext cx="4102326" cy="1692000"/>
          </a:xfrm>
        </p:spPr>
        <p:txBody>
          <a:bodyPr/>
          <a:lstStyle>
            <a:lvl1pPr marL="10857" indent="0">
              <a:buFont typeface="Arial" pitchFamily="34" charset="0"/>
              <a:buNone/>
              <a:defRPr/>
            </a:lvl1pPr>
            <a:lvl2pPr marL="0" indent="0">
              <a:buFont typeface="Arial" pitchFamily="34" charset="0"/>
              <a:buNone/>
              <a:defRPr/>
            </a:lvl2pPr>
          </a:lstStyle>
          <a:p>
            <a:pPr lvl="0"/>
            <a:r>
              <a:rPr lang="en-US" dirty="0" smtClean="0"/>
              <a:t>Object or text</a:t>
            </a:r>
            <a:endParaRPr lang="ru-RU" dirty="0" smtClean="0"/>
          </a:p>
        </p:txBody>
      </p:sp>
    </p:spTree>
    <p:extLst>
      <p:ext uri="{BB962C8B-B14F-4D97-AF65-F5344CB8AC3E}">
        <p14:creationId xmlns:p14="http://schemas.microsoft.com/office/powerpoint/2010/main" val="213230176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Two pictures+two objects horizontal">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357189" y="2928772"/>
            <a:ext cx="4106864" cy="1692275"/>
          </a:xfrm>
        </p:spPr>
        <p:txBody>
          <a:bodyPr/>
          <a:lstStyle/>
          <a:p>
            <a:endParaRPr lang="ru-RU"/>
          </a:p>
        </p:txBody>
      </p:sp>
      <p:sp>
        <p:nvSpPr>
          <p:cNvPr id="12" name="Picture Placeholder 11"/>
          <p:cNvSpPr>
            <a:spLocks noGrp="1"/>
          </p:cNvSpPr>
          <p:nvPr>
            <p:ph type="pic" sz="quarter" idx="18"/>
          </p:nvPr>
        </p:nvSpPr>
        <p:spPr>
          <a:xfrm>
            <a:off x="4679948" y="2928772"/>
            <a:ext cx="4102103" cy="1692275"/>
          </a:xfrm>
        </p:spPr>
        <p:txBody>
          <a:bodyPr/>
          <a:lstStyle/>
          <a:p>
            <a:endParaRPr lang="ru-RU"/>
          </a:p>
        </p:txBody>
      </p:sp>
      <p:sp>
        <p:nvSpPr>
          <p:cNvPr id="2" name="Title 1"/>
          <p:cNvSpPr>
            <a:spLocks noGrp="1"/>
          </p:cNvSpPr>
          <p:nvPr>
            <p:ph type="title" hasCustomPrompt="1"/>
          </p:nvPr>
        </p:nvSpPr>
        <p:spPr>
          <a:xfrm>
            <a:off x="358775" y="316760"/>
            <a:ext cx="8426450" cy="67225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356963" y="1127126"/>
            <a:ext cx="4107087" cy="1692000"/>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0" name="Content Placeholder 7"/>
          <p:cNvSpPr>
            <a:spLocks noGrp="1"/>
          </p:cNvSpPr>
          <p:nvPr>
            <p:ph sz="quarter" idx="16" hasCustomPrompt="1"/>
          </p:nvPr>
        </p:nvSpPr>
        <p:spPr>
          <a:xfrm>
            <a:off x="4679950" y="1127126"/>
            <a:ext cx="4102326" cy="1692000"/>
          </a:xfrm>
        </p:spPr>
        <p:txBody>
          <a:bodyPr/>
          <a:lstStyle/>
          <a:p>
            <a:pPr lvl="0"/>
            <a:r>
              <a:rPr lang="en-US" dirty="0" smtClean="0"/>
              <a:t>Object or text</a:t>
            </a:r>
          </a:p>
        </p:txBody>
      </p:sp>
    </p:spTree>
    <p:extLst>
      <p:ext uri="{BB962C8B-B14F-4D97-AF65-F5344CB8AC3E}">
        <p14:creationId xmlns:p14="http://schemas.microsoft.com/office/powerpoint/2010/main" val="107979162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s+three texts">
    <p:spTree>
      <p:nvGrpSpPr>
        <p:cNvPr id="1" name=""/>
        <p:cNvGrpSpPr/>
        <p:nvPr/>
      </p:nvGrpSpPr>
      <p:grpSpPr>
        <a:xfrm>
          <a:off x="0" y="0"/>
          <a:ext cx="0" cy="0"/>
          <a:chOff x="0" y="0"/>
          <a:chExt cx="0" cy="0"/>
        </a:xfrm>
      </p:grpSpPr>
      <p:sp>
        <p:nvSpPr>
          <p:cNvPr id="21" name="Rectangle 20"/>
          <p:cNvSpPr/>
          <p:nvPr userDrawn="1"/>
        </p:nvSpPr>
        <p:spPr>
          <a:xfrm>
            <a:off x="358775" y="3130860"/>
            <a:ext cx="8426449" cy="841577"/>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18" name="Rectangle 17"/>
          <p:cNvSpPr/>
          <p:nvPr userDrawn="1"/>
        </p:nvSpPr>
        <p:spPr>
          <a:xfrm>
            <a:off x="358775" y="1132191"/>
            <a:ext cx="8426449" cy="841577"/>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2" name="Title 1"/>
          <p:cNvSpPr>
            <a:spLocks noGrp="1"/>
          </p:cNvSpPr>
          <p:nvPr>
            <p:ph type="title" hasCustomPrompt="1"/>
          </p:nvPr>
        </p:nvSpPr>
        <p:spPr>
          <a:xfrm>
            <a:off x="358775" y="318490"/>
            <a:ext cx="8426450" cy="670523"/>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3"/>
          </p:nvPr>
        </p:nvSpPr>
        <p:spPr>
          <a:xfrm>
            <a:off x="358775" y="1132191"/>
            <a:ext cx="1955669" cy="841577"/>
          </a:xfrm>
        </p:spPr>
        <p:txBody>
          <a:bodyPr/>
          <a:lstStyle>
            <a:lvl1pPr>
              <a:defRPr/>
            </a:lvl1pPr>
          </a:lstStyle>
          <a:p>
            <a:pPr lvl="0"/>
            <a:endParaRPr lang="en-US" dirty="0" smtClean="0"/>
          </a:p>
        </p:txBody>
      </p:sp>
      <p:sp>
        <p:nvSpPr>
          <p:cNvPr id="11" name="Content Placeholder 7"/>
          <p:cNvSpPr>
            <a:spLocks noGrp="1"/>
          </p:cNvSpPr>
          <p:nvPr>
            <p:ph sz="quarter" idx="17"/>
          </p:nvPr>
        </p:nvSpPr>
        <p:spPr>
          <a:xfrm>
            <a:off x="358775" y="3133307"/>
            <a:ext cx="1955669" cy="841577"/>
          </a:xfrm>
        </p:spPr>
        <p:txBody>
          <a:bodyPr/>
          <a:lstStyle/>
          <a:p>
            <a:pPr lvl="0"/>
            <a:endParaRPr lang="en-US" dirty="0" smtClean="0"/>
          </a:p>
        </p:txBody>
      </p:sp>
      <p:sp>
        <p:nvSpPr>
          <p:cNvPr id="12" name="Content Placeholder 7"/>
          <p:cNvSpPr>
            <a:spLocks noGrp="1"/>
          </p:cNvSpPr>
          <p:nvPr>
            <p:ph sz="quarter" idx="18"/>
          </p:nvPr>
        </p:nvSpPr>
        <p:spPr>
          <a:xfrm>
            <a:off x="358775" y="2084003"/>
            <a:ext cx="1955669" cy="841577"/>
          </a:xfrm>
        </p:spPr>
        <p:txBody>
          <a:bodyPr/>
          <a:lstStyle/>
          <a:p>
            <a:pPr lvl="0"/>
            <a:endParaRPr lang="en-US" dirty="0" smtClean="0"/>
          </a:p>
        </p:txBody>
      </p:sp>
      <p:sp>
        <p:nvSpPr>
          <p:cNvPr id="17" name="Content Placeholder 7"/>
          <p:cNvSpPr>
            <a:spLocks noGrp="1"/>
          </p:cNvSpPr>
          <p:nvPr>
            <p:ph sz="quarter" idx="21" hasCustomPrompt="1"/>
          </p:nvPr>
        </p:nvSpPr>
        <p:spPr>
          <a:xfrm>
            <a:off x="2591779" y="3215906"/>
            <a:ext cx="6048441" cy="675075"/>
          </a:xfrm>
        </p:spPr>
        <p:txBody>
          <a:bodyPr/>
          <a:lstStyle/>
          <a:p>
            <a:pPr lvl="0"/>
            <a:r>
              <a:rPr lang="en-US" dirty="0" smtClean="0"/>
              <a:t>Object or text</a:t>
            </a:r>
          </a:p>
        </p:txBody>
      </p:sp>
      <p:sp>
        <p:nvSpPr>
          <p:cNvPr id="22" name="Content Placeholder 7"/>
          <p:cNvSpPr>
            <a:spLocks noGrp="1"/>
          </p:cNvSpPr>
          <p:nvPr>
            <p:ph sz="quarter" idx="22" hasCustomPrompt="1"/>
          </p:nvPr>
        </p:nvSpPr>
        <p:spPr>
          <a:xfrm>
            <a:off x="2591779" y="2189792"/>
            <a:ext cx="6048441" cy="675075"/>
          </a:xfrm>
        </p:spPr>
        <p:txBody>
          <a:bodyPr/>
          <a:lstStyle>
            <a:lvl1pPr>
              <a:defRPr/>
            </a:lvl1pPr>
          </a:lstStyle>
          <a:p>
            <a:pPr lvl="0"/>
            <a:r>
              <a:rPr lang="en-US" dirty="0" smtClean="0"/>
              <a:t>Object or text</a:t>
            </a:r>
          </a:p>
        </p:txBody>
      </p:sp>
      <p:sp>
        <p:nvSpPr>
          <p:cNvPr id="23" name="Content Placeholder 7"/>
          <p:cNvSpPr>
            <a:spLocks noGrp="1"/>
          </p:cNvSpPr>
          <p:nvPr>
            <p:ph sz="quarter" idx="23" hasCustomPrompt="1"/>
          </p:nvPr>
        </p:nvSpPr>
        <p:spPr>
          <a:xfrm>
            <a:off x="2591779" y="1215442"/>
            <a:ext cx="6048441" cy="675075"/>
          </a:xfrm>
        </p:spPr>
        <p:txBody>
          <a:bodyPr/>
          <a:lstStyle/>
          <a:p>
            <a:pPr lvl="0"/>
            <a:r>
              <a:rPr lang="en-US" dirty="0" smtClean="0"/>
              <a:t>Object or text</a:t>
            </a:r>
          </a:p>
        </p:txBody>
      </p:sp>
    </p:spTree>
    <p:extLst>
      <p:ext uri="{BB962C8B-B14F-4D97-AF65-F5344CB8AC3E}">
        <p14:creationId xmlns:p14="http://schemas.microsoft.com/office/powerpoint/2010/main" val="228357702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objects+three texts">
    <p:spTree>
      <p:nvGrpSpPr>
        <p:cNvPr id="1" name=""/>
        <p:cNvGrpSpPr/>
        <p:nvPr/>
      </p:nvGrpSpPr>
      <p:grpSpPr>
        <a:xfrm>
          <a:off x="0" y="0"/>
          <a:ext cx="0" cy="0"/>
          <a:chOff x="0" y="0"/>
          <a:chExt cx="0" cy="0"/>
        </a:xfrm>
      </p:grpSpPr>
      <p:sp>
        <p:nvSpPr>
          <p:cNvPr id="21" name="Rectangle 20"/>
          <p:cNvSpPr/>
          <p:nvPr userDrawn="1"/>
        </p:nvSpPr>
        <p:spPr>
          <a:xfrm>
            <a:off x="358775" y="3130860"/>
            <a:ext cx="8426449" cy="841577"/>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18" name="Rectangle 17"/>
          <p:cNvSpPr/>
          <p:nvPr userDrawn="1"/>
        </p:nvSpPr>
        <p:spPr>
          <a:xfrm>
            <a:off x="358775" y="1132191"/>
            <a:ext cx="8426449" cy="841577"/>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6" name="Picture Placeholder 5"/>
          <p:cNvSpPr>
            <a:spLocks noGrp="1"/>
          </p:cNvSpPr>
          <p:nvPr>
            <p:ph type="pic" sz="quarter" idx="24"/>
          </p:nvPr>
        </p:nvSpPr>
        <p:spPr>
          <a:xfrm>
            <a:off x="358775" y="1131888"/>
            <a:ext cx="1955800" cy="841375"/>
          </a:xfrm>
        </p:spPr>
        <p:txBody>
          <a:bodyPr/>
          <a:lstStyle/>
          <a:p>
            <a:endParaRPr lang="ru-RU"/>
          </a:p>
        </p:txBody>
      </p:sp>
      <p:sp>
        <p:nvSpPr>
          <p:cNvPr id="9" name="Picture Placeholder 8"/>
          <p:cNvSpPr>
            <a:spLocks noGrp="1"/>
          </p:cNvSpPr>
          <p:nvPr>
            <p:ph type="pic" sz="quarter" idx="25"/>
          </p:nvPr>
        </p:nvSpPr>
        <p:spPr>
          <a:xfrm>
            <a:off x="358775" y="2084388"/>
            <a:ext cx="1955800" cy="841375"/>
          </a:xfrm>
        </p:spPr>
        <p:txBody>
          <a:bodyPr/>
          <a:lstStyle/>
          <a:p>
            <a:endParaRPr lang="ru-RU"/>
          </a:p>
        </p:txBody>
      </p:sp>
      <p:sp>
        <p:nvSpPr>
          <p:cNvPr id="13" name="Picture Placeholder 12"/>
          <p:cNvSpPr>
            <a:spLocks noGrp="1"/>
          </p:cNvSpPr>
          <p:nvPr>
            <p:ph type="pic" sz="quarter" idx="26"/>
          </p:nvPr>
        </p:nvSpPr>
        <p:spPr>
          <a:xfrm>
            <a:off x="358775" y="3130550"/>
            <a:ext cx="1955800" cy="841375"/>
          </a:xfrm>
        </p:spPr>
        <p:txBody>
          <a:bodyPr/>
          <a:lstStyle/>
          <a:p>
            <a:endParaRPr lang="ru-RU"/>
          </a:p>
        </p:txBody>
      </p:sp>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7" name="Content Placeholder 7"/>
          <p:cNvSpPr>
            <a:spLocks noGrp="1"/>
          </p:cNvSpPr>
          <p:nvPr>
            <p:ph sz="quarter" idx="21"/>
          </p:nvPr>
        </p:nvSpPr>
        <p:spPr>
          <a:xfrm>
            <a:off x="2591779" y="3215906"/>
            <a:ext cx="6048441" cy="675075"/>
          </a:xfrm>
        </p:spPr>
        <p:txBody>
          <a:bodyPr/>
          <a:lstStyle>
            <a:lvl1pPr marL="10857" indent="0">
              <a:buFontTx/>
              <a:buNone/>
              <a:defRPr/>
            </a:lvl1pPr>
            <a:lvl2pPr marL="0" indent="0">
              <a:buFontTx/>
              <a:buNone/>
              <a:defRPr/>
            </a:lvl2pPr>
          </a:lstStyle>
          <a:p>
            <a:pPr lvl="1"/>
            <a:endParaRPr lang="en-US" dirty="0" smtClean="0"/>
          </a:p>
        </p:txBody>
      </p:sp>
      <p:sp>
        <p:nvSpPr>
          <p:cNvPr id="22" name="Content Placeholder 7"/>
          <p:cNvSpPr>
            <a:spLocks noGrp="1"/>
          </p:cNvSpPr>
          <p:nvPr>
            <p:ph sz="quarter" idx="22"/>
          </p:nvPr>
        </p:nvSpPr>
        <p:spPr>
          <a:xfrm>
            <a:off x="2591779" y="2189792"/>
            <a:ext cx="6048441" cy="675075"/>
          </a:xfrm>
        </p:spPr>
        <p:txBody>
          <a:bodyPr/>
          <a:lstStyle>
            <a:lvl1pPr marL="10857" indent="0">
              <a:buFontTx/>
              <a:buNone/>
              <a:defRPr/>
            </a:lvl1pPr>
            <a:lvl2pPr marL="0" indent="0">
              <a:buFontTx/>
              <a:buNone/>
              <a:defRPr/>
            </a:lvl2pPr>
          </a:lstStyle>
          <a:p>
            <a:pPr lvl="1"/>
            <a:endParaRPr lang="en-US" dirty="0" smtClean="0"/>
          </a:p>
        </p:txBody>
      </p:sp>
      <p:sp>
        <p:nvSpPr>
          <p:cNvPr id="23" name="Content Placeholder 7"/>
          <p:cNvSpPr>
            <a:spLocks noGrp="1"/>
          </p:cNvSpPr>
          <p:nvPr>
            <p:ph sz="quarter" idx="23"/>
          </p:nvPr>
        </p:nvSpPr>
        <p:spPr>
          <a:xfrm>
            <a:off x="2591779" y="1215442"/>
            <a:ext cx="6048441" cy="675075"/>
          </a:xfrm>
        </p:spPr>
        <p:txBody>
          <a:bodyPr/>
          <a:lstStyle>
            <a:lvl1pPr marL="10857" indent="0">
              <a:buFontTx/>
              <a:buNone/>
              <a:defRPr/>
            </a:lvl1pPr>
            <a:lvl2pPr marL="0" indent="0">
              <a:buFontTx/>
              <a:buNone/>
              <a:defRPr/>
            </a:lvl2pPr>
          </a:lstStyle>
          <a:p>
            <a:pPr lvl="1"/>
            <a:endParaRPr lang="en-US" dirty="0" smtClean="0"/>
          </a:p>
        </p:txBody>
      </p:sp>
    </p:spTree>
    <p:extLst>
      <p:ext uri="{BB962C8B-B14F-4D97-AF65-F5344CB8AC3E}">
        <p14:creationId xmlns:p14="http://schemas.microsoft.com/office/powerpoint/2010/main" val="20116705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pictures+four texts">
    <p:spTree>
      <p:nvGrpSpPr>
        <p:cNvPr id="1" name=""/>
        <p:cNvGrpSpPr/>
        <p:nvPr/>
      </p:nvGrpSpPr>
      <p:grpSpPr>
        <a:xfrm>
          <a:off x="0" y="0"/>
          <a:ext cx="0" cy="0"/>
          <a:chOff x="0" y="0"/>
          <a:chExt cx="0" cy="0"/>
        </a:xfrm>
      </p:grpSpPr>
      <p:sp>
        <p:nvSpPr>
          <p:cNvPr id="30" name="Rectangle 29"/>
          <p:cNvSpPr/>
          <p:nvPr userDrawn="1"/>
        </p:nvSpPr>
        <p:spPr>
          <a:xfrm>
            <a:off x="358775" y="1133479"/>
            <a:ext cx="8426449" cy="724505"/>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31" name="Rectangle 30"/>
          <p:cNvSpPr/>
          <p:nvPr userDrawn="1"/>
        </p:nvSpPr>
        <p:spPr>
          <a:xfrm>
            <a:off x="358775" y="2809879"/>
            <a:ext cx="8426449" cy="724505"/>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23" name="Content Placeholder 7"/>
          <p:cNvSpPr>
            <a:spLocks noGrp="1"/>
          </p:cNvSpPr>
          <p:nvPr>
            <p:ph sz="quarter" idx="23" hasCustomPrompt="1"/>
          </p:nvPr>
        </p:nvSpPr>
        <p:spPr>
          <a:xfrm>
            <a:off x="2591779" y="1185096"/>
            <a:ext cx="6048984" cy="612000"/>
          </a:xfrm>
        </p:spPr>
        <p:txBody>
          <a:bodyPr>
            <a:noAutofit/>
          </a:bodyPr>
          <a:lstStyle/>
          <a:p>
            <a:pPr lvl="0"/>
            <a:r>
              <a:rPr lang="en-US" dirty="0" smtClean="0"/>
              <a:t>Object or text</a:t>
            </a:r>
          </a:p>
        </p:txBody>
      </p:sp>
      <p:sp>
        <p:nvSpPr>
          <p:cNvPr id="13" name="Content Placeholder 7"/>
          <p:cNvSpPr>
            <a:spLocks noGrp="1"/>
          </p:cNvSpPr>
          <p:nvPr>
            <p:ph sz="quarter" idx="24"/>
          </p:nvPr>
        </p:nvSpPr>
        <p:spPr>
          <a:xfrm>
            <a:off x="358775" y="3649242"/>
            <a:ext cx="2008258" cy="702078"/>
          </a:xfrm>
        </p:spPr>
        <p:txBody>
          <a:bodyPr/>
          <a:lstStyle>
            <a:lvl1pPr>
              <a:defRPr/>
            </a:lvl1pPr>
          </a:lstStyle>
          <a:p>
            <a:pPr lvl="0"/>
            <a:endParaRPr lang="en-US" dirty="0" smtClean="0"/>
          </a:p>
        </p:txBody>
      </p:sp>
      <p:sp>
        <p:nvSpPr>
          <p:cNvPr id="19" name="Content Placeholder 7"/>
          <p:cNvSpPr>
            <a:spLocks noGrp="1"/>
          </p:cNvSpPr>
          <p:nvPr>
            <p:ph sz="quarter" idx="25"/>
          </p:nvPr>
        </p:nvSpPr>
        <p:spPr>
          <a:xfrm>
            <a:off x="358775" y="2812149"/>
            <a:ext cx="2008258" cy="702078"/>
          </a:xfrm>
        </p:spPr>
        <p:txBody>
          <a:bodyPr/>
          <a:lstStyle>
            <a:lvl1pPr>
              <a:defRPr/>
            </a:lvl1pPr>
          </a:lstStyle>
          <a:p>
            <a:pPr lvl="0"/>
            <a:endParaRPr lang="en-US" dirty="0" smtClean="0"/>
          </a:p>
        </p:txBody>
      </p:sp>
      <p:sp>
        <p:nvSpPr>
          <p:cNvPr id="20" name="Content Placeholder 7"/>
          <p:cNvSpPr>
            <a:spLocks noGrp="1"/>
          </p:cNvSpPr>
          <p:nvPr>
            <p:ph sz="quarter" idx="26"/>
          </p:nvPr>
        </p:nvSpPr>
        <p:spPr>
          <a:xfrm>
            <a:off x="358775" y="1975307"/>
            <a:ext cx="2008258" cy="702078"/>
          </a:xfrm>
        </p:spPr>
        <p:txBody>
          <a:bodyPr/>
          <a:lstStyle>
            <a:lvl1pPr>
              <a:defRPr/>
            </a:lvl1pPr>
          </a:lstStyle>
          <a:p>
            <a:pPr lvl="0"/>
            <a:endParaRPr lang="en-US" dirty="0" smtClean="0"/>
          </a:p>
        </p:txBody>
      </p:sp>
      <p:sp>
        <p:nvSpPr>
          <p:cNvPr id="24" name="Content Placeholder 7"/>
          <p:cNvSpPr>
            <a:spLocks noGrp="1"/>
          </p:cNvSpPr>
          <p:nvPr>
            <p:ph sz="quarter" idx="27"/>
          </p:nvPr>
        </p:nvSpPr>
        <p:spPr>
          <a:xfrm>
            <a:off x="358775" y="1138214"/>
            <a:ext cx="2008258" cy="702078"/>
          </a:xfrm>
        </p:spPr>
        <p:txBody>
          <a:bodyPr/>
          <a:lstStyle>
            <a:lvl1pPr>
              <a:defRPr/>
            </a:lvl1pPr>
          </a:lstStyle>
          <a:p>
            <a:pPr lvl="0"/>
            <a:endParaRPr lang="en-US" dirty="0" smtClean="0"/>
          </a:p>
        </p:txBody>
      </p:sp>
      <p:sp>
        <p:nvSpPr>
          <p:cNvPr id="25" name="Content Placeholder 7"/>
          <p:cNvSpPr>
            <a:spLocks noGrp="1"/>
          </p:cNvSpPr>
          <p:nvPr>
            <p:ph sz="quarter" idx="28" hasCustomPrompt="1"/>
          </p:nvPr>
        </p:nvSpPr>
        <p:spPr>
          <a:xfrm>
            <a:off x="2591779" y="2024722"/>
            <a:ext cx="6048984" cy="612000"/>
          </a:xfrm>
        </p:spPr>
        <p:txBody>
          <a:bodyPr>
            <a:noAutofit/>
          </a:bodyPr>
          <a:lstStyle/>
          <a:p>
            <a:pPr lvl="0"/>
            <a:r>
              <a:rPr lang="en-US" dirty="0" smtClean="0"/>
              <a:t>Object or text</a:t>
            </a:r>
          </a:p>
        </p:txBody>
      </p:sp>
      <p:sp>
        <p:nvSpPr>
          <p:cNvPr id="26" name="Content Placeholder 7"/>
          <p:cNvSpPr>
            <a:spLocks noGrp="1"/>
          </p:cNvSpPr>
          <p:nvPr>
            <p:ph sz="quarter" idx="29" hasCustomPrompt="1"/>
          </p:nvPr>
        </p:nvSpPr>
        <p:spPr>
          <a:xfrm>
            <a:off x="2591779" y="2862183"/>
            <a:ext cx="6048984" cy="612000"/>
          </a:xfrm>
        </p:spPr>
        <p:txBody>
          <a:bodyPr>
            <a:noAutofit/>
          </a:bodyPr>
          <a:lstStyle/>
          <a:p>
            <a:pPr lvl="0"/>
            <a:r>
              <a:rPr lang="en-US" dirty="0" smtClean="0"/>
              <a:t>Object or text</a:t>
            </a:r>
          </a:p>
        </p:txBody>
      </p:sp>
      <p:sp>
        <p:nvSpPr>
          <p:cNvPr id="27" name="Content Placeholder 7"/>
          <p:cNvSpPr>
            <a:spLocks noGrp="1"/>
          </p:cNvSpPr>
          <p:nvPr>
            <p:ph sz="quarter" idx="30" hasCustomPrompt="1"/>
          </p:nvPr>
        </p:nvSpPr>
        <p:spPr>
          <a:xfrm>
            <a:off x="2591779" y="3707126"/>
            <a:ext cx="6048984" cy="612000"/>
          </a:xfrm>
        </p:spPr>
        <p:txBody>
          <a:bodyPr>
            <a:noAutofit/>
          </a:bodyPr>
          <a:lstStyle/>
          <a:p>
            <a:pPr lvl="0"/>
            <a:r>
              <a:rPr lang="en-US" dirty="0" smtClean="0"/>
              <a:t>Object or text</a:t>
            </a:r>
          </a:p>
        </p:txBody>
      </p:sp>
    </p:spTree>
    <p:extLst>
      <p:ext uri="{BB962C8B-B14F-4D97-AF65-F5344CB8AC3E}">
        <p14:creationId xmlns:p14="http://schemas.microsoft.com/office/powerpoint/2010/main" val="72298495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four texts">
    <p:spTree>
      <p:nvGrpSpPr>
        <p:cNvPr id="1" name=""/>
        <p:cNvGrpSpPr/>
        <p:nvPr/>
      </p:nvGrpSpPr>
      <p:grpSpPr>
        <a:xfrm>
          <a:off x="0" y="0"/>
          <a:ext cx="0" cy="0"/>
          <a:chOff x="0" y="0"/>
          <a:chExt cx="0" cy="0"/>
        </a:xfrm>
      </p:grpSpPr>
      <p:sp>
        <p:nvSpPr>
          <p:cNvPr id="30" name="Rectangle 29"/>
          <p:cNvSpPr/>
          <p:nvPr userDrawn="1"/>
        </p:nvSpPr>
        <p:spPr>
          <a:xfrm>
            <a:off x="358775" y="1133479"/>
            <a:ext cx="8426449" cy="724505"/>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31" name="Rectangle 30"/>
          <p:cNvSpPr/>
          <p:nvPr userDrawn="1"/>
        </p:nvSpPr>
        <p:spPr>
          <a:xfrm>
            <a:off x="358775" y="2809879"/>
            <a:ext cx="8426449" cy="724505"/>
          </a:xfrm>
          <a:prstGeom prst="rect">
            <a:avLst/>
          </a:prstGeom>
          <a:solidFill>
            <a:srgbClr val="E4EE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 b="1" dirty="0" err="1" smtClean="0">
              <a:solidFill>
                <a:srgbClr val="FFFFFF"/>
              </a:solidFill>
            </a:endParaRPr>
          </a:p>
        </p:txBody>
      </p:sp>
      <p:sp>
        <p:nvSpPr>
          <p:cNvPr id="6" name="Picture Placeholder 5"/>
          <p:cNvSpPr>
            <a:spLocks noGrp="1"/>
          </p:cNvSpPr>
          <p:nvPr>
            <p:ph type="pic" sz="quarter" idx="31"/>
          </p:nvPr>
        </p:nvSpPr>
        <p:spPr>
          <a:xfrm>
            <a:off x="358775" y="1131888"/>
            <a:ext cx="2008188" cy="726096"/>
          </a:xfrm>
        </p:spPr>
        <p:txBody>
          <a:bodyPr/>
          <a:lstStyle/>
          <a:p>
            <a:endParaRPr lang="ru-RU"/>
          </a:p>
        </p:txBody>
      </p:sp>
      <p:sp>
        <p:nvSpPr>
          <p:cNvPr id="17" name="Picture Placeholder 5"/>
          <p:cNvSpPr>
            <a:spLocks noGrp="1"/>
          </p:cNvSpPr>
          <p:nvPr>
            <p:ph type="pic" sz="quarter" idx="32"/>
          </p:nvPr>
        </p:nvSpPr>
        <p:spPr>
          <a:xfrm>
            <a:off x="358775" y="1963725"/>
            <a:ext cx="2008188" cy="708025"/>
          </a:xfrm>
        </p:spPr>
        <p:txBody>
          <a:bodyPr/>
          <a:lstStyle/>
          <a:p>
            <a:endParaRPr lang="ru-RU"/>
          </a:p>
        </p:txBody>
      </p:sp>
      <p:sp>
        <p:nvSpPr>
          <p:cNvPr id="18" name="Picture Placeholder 5"/>
          <p:cNvSpPr>
            <a:spLocks noGrp="1"/>
          </p:cNvSpPr>
          <p:nvPr>
            <p:ph type="pic" sz="quarter" idx="33"/>
          </p:nvPr>
        </p:nvSpPr>
        <p:spPr>
          <a:xfrm>
            <a:off x="358775" y="2812149"/>
            <a:ext cx="2008188" cy="722235"/>
          </a:xfrm>
        </p:spPr>
        <p:txBody>
          <a:bodyPr/>
          <a:lstStyle/>
          <a:p>
            <a:endParaRPr lang="ru-RU"/>
          </a:p>
        </p:txBody>
      </p:sp>
      <p:sp>
        <p:nvSpPr>
          <p:cNvPr id="21" name="Picture Placeholder 5"/>
          <p:cNvSpPr>
            <a:spLocks noGrp="1"/>
          </p:cNvSpPr>
          <p:nvPr>
            <p:ph type="pic" sz="quarter" idx="34"/>
          </p:nvPr>
        </p:nvSpPr>
        <p:spPr>
          <a:xfrm>
            <a:off x="358775" y="3649242"/>
            <a:ext cx="2008188" cy="708025"/>
          </a:xfrm>
        </p:spPr>
        <p:txBody>
          <a:bodyPr/>
          <a:lstStyle/>
          <a:p>
            <a:endParaRPr lang="ru-RU"/>
          </a:p>
        </p:txBody>
      </p:sp>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23" name="Content Placeholder 7"/>
          <p:cNvSpPr>
            <a:spLocks noGrp="1"/>
          </p:cNvSpPr>
          <p:nvPr>
            <p:ph sz="quarter" idx="23" hasCustomPrompt="1"/>
          </p:nvPr>
        </p:nvSpPr>
        <p:spPr>
          <a:xfrm>
            <a:off x="2591779" y="1189633"/>
            <a:ext cx="6048984" cy="612000"/>
          </a:xfrm>
        </p:spPr>
        <p:txBody>
          <a:bodyPr>
            <a:noAutofit/>
          </a:bodyPr>
          <a:lstStyle>
            <a:lvl1pPr marL="10857" indent="0">
              <a:lnSpc>
                <a:spcPct val="100000"/>
              </a:lnSpc>
              <a:spcBef>
                <a:spcPts val="0"/>
              </a:spcBef>
              <a:buFontTx/>
              <a:buNone/>
              <a:defRPr/>
            </a:lvl1pPr>
            <a:lvl2pPr marL="0" indent="0">
              <a:lnSpc>
                <a:spcPct val="100000"/>
              </a:lnSpc>
              <a:spcBef>
                <a:spcPts val="0"/>
              </a:spcBef>
              <a:buFontTx/>
              <a:buNone/>
              <a:defRPr/>
            </a:lvl2pPr>
          </a:lstStyle>
          <a:p>
            <a:pPr lvl="0"/>
            <a:r>
              <a:rPr lang="en-US" dirty="0" smtClean="0"/>
              <a:t>Object or text</a:t>
            </a:r>
          </a:p>
          <a:p>
            <a:pPr lvl="1"/>
            <a:endParaRPr lang="en-US" dirty="0" smtClean="0"/>
          </a:p>
        </p:txBody>
      </p:sp>
      <p:sp>
        <p:nvSpPr>
          <p:cNvPr id="25" name="Content Placeholder 7"/>
          <p:cNvSpPr>
            <a:spLocks noGrp="1"/>
          </p:cNvSpPr>
          <p:nvPr>
            <p:ph sz="quarter" idx="28" hasCustomPrompt="1"/>
          </p:nvPr>
        </p:nvSpPr>
        <p:spPr>
          <a:xfrm>
            <a:off x="2591779" y="2029259"/>
            <a:ext cx="6048984" cy="612000"/>
          </a:xfrm>
        </p:spPr>
        <p:txBody>
          <a:bodyPr vert="horz" wrap="square" lIns="0" tIns="0" rIns="0" bIns="0" rtlCol="0" anchor="t" anchorCtr="0">
            <a:noAutofit/>
          </a:bodyPr>
          <a:lstStyle>
            <a:lvl1pPr>
              <a:lnSpc>
                <a:spcPct val="100000"/>
              </a:lnSpc>
              <a:spcBef>
                <a:spcPts val="0"/>
              </a:spcBef>
              <a:defRPr lang="en-US" dirty="0" smtClean="0"/>
            </a:lvl1pPr>
            <a:lvl2pPr marL="0" indent="0">
              <a:lnSpc>
                <a:spcPct val="100000"/>
              </a:lnSpc>
              <a:spcBef>
                <a:spcPts val="0"/>
              </a:spcBef>
              <a:buFontTx/>
              <a:buNone/>
              <a:defRPr/>
            </a:lvl2pPr>
          </a:lstStyle>
          <a:p>
            <a:pPr lvl="0"/>
            <a:r>
              <a:rPr lang="en-US" dirty="0" smtClean="0"/>
              <a:t>Object or text</a:t>
            </a:r>
          </a:p>
          <a:p>
            <a:pPr lvl="1"/>
            <a:endParaRPr lang="en-US" dirty="0" smtClean="0"/>
          </a:p>
        </p:txBody>
      </p:sp>
      <p:sp>
        <p:nvSpPr>
          <p:cNvPr id="26" name="Content Placeholder 7"/>
          <p:cNvSpPr>
            <a:spLocks noGrp="1"/>
          </p:cNvSpPr>
          <p:nvPr>
            <p:ph sz="quarter" idx="29" hasCustomPrompt="1"/>
          </p:nvPr>
        </p:nvSpPr>
        <p:spPr>
          <a:xfrm>
            <a:off x="2591779" y="2866720"/>
            <a:ext cx="6048984" cy="612000"/>
          </a:xfrm>
        </p:spPr>
        <p:txBody>
          <a:bodyPr>
            <a:noAutofit/>
          </a:bodyPr>
          <a:lstStyle>
            <a:lvl1pPr marL="10857" indent="0">
              <a:lnSpc>
                <a:spcPct val="100000"/>
              </a:lnSpc>
              <a:spcBef>
                <a:spcPts val="0"/>
              </a:spcBef>
              <a:buFontTx/>
              <a:buNone/>
              <a:defRPr/>
            </a:lvl1pPr>
            <a:lvl2pPr marL="0" indent="0">
              <a:lnSpc>
                <a:spcPct val="100000"/>
              </a:lnSpc>
              <a:spcBef>
                <a:spcPts val="0"/>
              </a:spcBef>
              <a:buFontTx/>
              <a:buNone/>
              <a:defRPr/>
            </a:lvl2pPr>
          </a:lstStyle>
          <a:p>
            <a:pPr lvl="0"/>
            <a:r>
              <a:rPr lang="en-US" dirty="0" smtClean="0"/>
              <a:t>Object or text</a:t>
            </a:r>
          </a:p>
          <a:p>
            <a:pPr lvl="1"/>
            <a:endParaRPr lang="en-US" dirty="0" smtClean="0"/>
          </a:p>
        </p:txBody>
      </p:sp>
      <p:sp>
        <p:nvSpPr>
          <p:cNvPr id="27" name="Content Placeholder 7"/>
          <p:cNvSpPr>
            <a:spLocks noGrp="1"/>
          </p:cNvSpPr>
          <p:nvPr>
            <p:ph sz="quarter" idx="30" hasCustomPrompt="1"/>
          </p:nvPr>
        </p:nvSpPr>
        <p:spPr>
          <a:xfrm>
            <a:off x="2591779" y="3711663"/>
            <a:ext cx="6048984" cy="612000"/>
          </a:xfrm>
        </p:spPr>
        <p:txBody>
          <a:bodyPr>
            <a:noAutofit/>
          </a:bodyPr>
          <a:lstStyle>
            <a:lvl1pPr marL="10857" indent="0">
              <a:lnSpc>
                <a:spcPct val="100000"/>
              </a:lnSpc>
              <a:spcBef>
                <a:spcPts val="0"/>
              </a:spcBef>
              <a:buFontTx/>
              <a:buNone/>
              <a:defRPr/>
            </a:lvl1pPr>
            <a:lvl2pPr marL="0" indent="0">
              <a:lnSpc>
                <a:spcPct val="100000"/>
              </a:lnSpc>
              <a:spcBef>
                <a:spcPts val="0"/>
              </a:spcBef>
              <a:buFontTx/>
              <a:buNone/>
              <a:defRPr/>
            </a:lvl2pPr>
          </a:lstStyle>
          <a:p>
            <a:pPr lvl="0"/>
            <a:r>
              <a:rPr lang="en-US" dirty="0" smtClean="0"/>
              <a:t>Object or text</a:t>
            </a:r>
          </a:p>
          <a:p>
            <a:pPr lvl="1"/>
            <a:endParaRPr lang="en-US" dirty="0" smtClean="0"/>
          </a:p>
        </p:txBody>
      </p:sp>
    </p:spTree>
    <p:extLst>
      <p:ext uri="{BB962C8B-B14F-4D97-AF65-F5344CB8AC3E}">
        <p14:creationId xmlns:p14="http://schemas.microsoft.com/office/powerpoint/2010/main" val="383454325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ight objec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7" name="Content Placeholder 6"/>
          <p:cNvSpPr>
            <a:spLocks noGrp="1"/>
          </p:cNvSpPr>
          <p:nvPr>
            <p:ph sz="quarter" idx="14" hasCustomPrompt="1"/>
          </p:nvPr>
        </p:nvSpPr>
        <p:spPr>
          <a:xfrm>
            <a:off x="6802210" y="1131090"/>
            <a:ext cx="1980000" cy="1327631"/>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0" name="Content Placeholder 7"/>
          <p:cNvSpPr>
            <a:spLocks noGrp="1"/>
          </p:cNvSpPr>
          <p:nvPr>
            <p:ph sz="quarter" idx="16" hasCustomPrompt="1"/>
          </p:nvPr>
        </p:nvSpPr>
        <p:spPr>
          <a:xfrm>
            <a:off x="6801418" y="2606886"/>
            <a:ext cx="1980000" cy="2016000"/>
          </a:xfrm>
        </p:spPr>
        <p:txBody>
          <a:bodyPr/>
          <a:lstStyle>
            <a:lvl2pPr marL="0" indent="0">
              <a:buFontTx/>
              <a:buNone/>
              <a:defRPr lang="en-US" sz="1500" kern="1200" baseline="0" dirty="0" smtClean="0">
                <a:solidFill>
                  <a:schemeClr val="tx1">
                    <a:lumMod val="75000"/>
                    <a:lumOff val="25000"/>
                  </a:schemeClr>
                </a:solidFill>
                <a:latin typeface="+mn-lt"/>
                <a:ea typeface="+mn-ea"/>
                <a:cs typeface="+mn-cs"/>
              </a:defRPr>
            </a:lvl2pPr>
          </a:lstStyle>
          <a:p>
            <a:pPr lvl="0"/>
            <a:r>
              <a:rPr lang="en-US" dirty="0" smtClean="0"/>
              <a:t>Object or text</a:t>
            </a:r>
          </a:p>
          <a:p>
            <a:pPr lvl="1"/>
            <a:endParaRPr lang="en-US" dirty="0" smtClean="0"/>
          </a:p>
          <a:p>
            <a:pPr lvl="1"/>
            <a:endParaRPr lang="en-US" dirty="0" smtClean="0"/>
          </a:p>
        </p:txBody>
      </p:sp>
      <p:sp>
        <p:nvSpPr>
          <p:cNvPr id="13" name="Content Placeholder 6"/>
          <p:cNvSpPr>
            <a:spLocks noGrp="1"/>
          </p:cNvSpPr>
          <p:nvPr>
            <p:ph sz="quarter" idx="17" hasCustomPrompt="1"/>
          </p:nvPr>
        </p:nvSpPr>
        <p:spPr>
          <a:xfrm>
            <a:off x="4654269" y="1131090"/>
            <a:ext cx="1980000" cy="1327631"/>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4" name="Content Placeholder 7"/>
          <p:cNvSpPr>
            <a:spLocks noGrp="1"/>
          </p:cNvSpPr>
          <p:nvPr>
            <p:ph sz="quarter" idx="18" hasCustomPrompt="1"/>
          </p:nvPr>
        </p:nvSpPr>
        <p:spPr>
          <a:xfrm>
            <a:off x="4653741" y="2606886"/>
            <a:ext cx="1980000" cy="2016000"/>
          </a:xfrm>
        </p:spPr>
        <p:txBody>
          <a:bodyPr/>
          <a:lstStyle>
            <a:lvl2pPr marL="0" indent="0">
              <a:buFontTx/>
              <a:buNone/>
              <a:defRPr lang="en-US" sz="1500" kern="1200" baseline="0" dirty="0" smtClean="0">
                <a:solidFill>
                  <a:schemeClr val="tx1">
                    <a:lumMod val="75000"/>
                    <a:lumOff val="25000"/>
                  </a:schemeClr>
                </a:solidFill>
                <a:latin typeface="+mn-lt"/>
                <a:ea typeface="+mn-ea"/>
                <a:cs typeface="+mn-cs"/>
              </a:defRPr>
            </a:lvl2pPr>
          </a:lstStyle>
          <a:p>
            <a:pPr lvl="0"/>
            <a:r>
              <a:rPr lang="en-US" dirty="0" smtClean="0"/>
              <a:t>Object or text</a:t>
            </a:r>
          </a:p>
          <a:p>
            <a:pPr lvl="1"/>
            <a:endParaRPr lang="en-US" dirty="0" smtClean="0"/>
          </a:p>
          <a:p>
            <a:pPr lvl="1"/>
            <a:endParaRPr lang="en-US" dirty="0" smtClean="0"/>
          </a:p>
        </p:txBody>
      </p:sp>
      <p:sp>
        <p:nvSpPr>
          <p:cNvPr id="15" name="Content Placeholder 6"/>
          <p:cNvSpPr>
            <a:spLocks noGrp="1"/>
          </p:cNvSpPr>
          <p:nvPr>
            <p:ph sz="quarter" idx="19" hasCustomPrompt="1"/>
          </p:nvPr>
        </p:nvSpPr>
        <p:spPr>
          <a:xfrm>
            <a:off x="2506328" y="1131090"/>
            <a:ext cx="1980000" cy="1327631"/>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6" name="Content Placeholder 7"/>
          <p:cNvSpPr>
            <a:spLocks noGrp="1"/>
          </p:cNvSpPr>
          <p:nvPr>
            <p:ph sz="quarter" idx="20" hasCustomPrompt="1"/>
          </p:nvPr>
        </p:nvSpPr>
        <p:spPr>
          <a:xfrm>
            <a:off x="2506064" y="2606886"/>
            <a:ext cx="1980000" cy="2016000"/>
          </a:xfrm>
        </p:spPr>
        <p:txBody>
          <a:bodyPr/>
          <a:lstStyle>
            <a:lvl1pPr>
              <a:defRPr/>
            </a:lvl1pPr>
            <a:lvl2pPr marL="0" indent="0">
              <a:buFontTx/>
              <a:buNone/>
              <a:defRPr lang="en-US" sz="1500" kern="1200" baseline="0" dirty="0" smtClean="0">
                <a:solidFill>
                  <a:schemeClr val="tx1">
                    <a:lumMod val="75000"/>
                    <a:lumOff val="25000"/>
                  </a:schemeClr>
                </a:solidFill>
                <a:latin typeface="+mn-lt"/>
                <a:ea typeface="+mn-ea"/>
                <a:cs typeface="+mn-cs"/>
              </a:defRPr>
            </a:lvl2pPr>
          </a:lstStyle>
          <a:p>
            <a:pPr lvl="0"/>
            <a:r>
              <a:rPr lang="en-US" dirty="0" smtClean="0"/>
              <a:t>Object or text</a:t>
            </a:r>
          </a:p>
          <a:p>
            <a:pPr lvl="1"/>
            <a:endParaRPr lang="en-US" dirty="0" smtClean="0"/>
          </a:p>
          <a:p>
            <a:pPr lvl="1"/>
            <a:endParaRPr lang="en-US" dirty="0" smtClean="0"/>
          </a:p>
        </p:txBody>
      </p:sp>
      <p:sp>
        <p:nvSpPr>
          <p:cNvPr id="17" name="Content Placeholder 6"/>
          <p:cNvSpPr>
            <a:spLocks noGrp="1"/>
          </p:cNvSpPr>
          <p:nvPr>
            <p:ph sz="quarter" idx="21" hasCustomPrompt="1"/>
          </p:nvPr>
        </p:nvSpPr>
        <p:spPr>
          <a:xfrm>
            <a:off x="358387" y="1131090"/>
            <a:ext cx="1980000" cy="1327631"/>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Object or text</a:t>
            </a:r>
          </a:p>
        </p:txBody>
      </p:sp>
      <p:sp>
        <p:nvSpPr>
          <p:cNvPr id="18" name="Content Placeholder 7"/>
          <p:cNvSpPr>
            <a:spLocks noGrp="1"/>
          </p:cNvSpPr>
          <p:nvPr>
            <p:ph sz="quarter" idx="22" hasCustomPrompt="1"/>
          </p:nvPr>
        </p:nvSpPr>
        <p:spPr>
          <a:xfrm>
            <a:off x="358387" y="2606886"/>
            <a:ext cx="1980000" cy="2016000"/>
          </a:xfrm>
        </p:spPr>
        <p:txBody>
          <a:bodyPr/>
          <a:lstStyle>
            <a:lvl2pPr marL="0" indent="0">
              <a:buFontTx/>
              <a:buNone/>
              <a:defRPr/>
            </a:lvl2pPr>
          </a:lstStyle>
          <a:p>
            <a:pPr lvl="0"/>
            <a:r>
              <a:rPr lang="en-US" dirty="0" smtClean="0"/>
              <a:t>Object or text</a:t>
            </a:r>
          </a:p>
        </p:txBody>
      </p:sp>
    </p:spTree>
    <p:extLst>
      <p:ext uri="{BB962C8B-B14F-4D97-AF65-F5344CB8AC3E}">
        <p14:creationId xmlns:p14="http://schemas.microsoft.com/office/powerpoint/2010/main" val="57789929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pictures+four objects">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358775" y="1131888"/>
            <a:ext cx="1979613" cy="1327150"/>
          </a:xfrm>
        </p:spPr>
        <p:txBody>
          <a:bodyPr/>
          <a:lstStyle/>
          <a:p>
            <a:endParaRPr lang="ru-RU"/>
          </a:p>
        </p:txBody>
      </p:sp>
      <p:sp>
        <p:nvSpPr>
          <p:cNvPr id="9" name="Picture Placeholder 8"/>
          <p:cNvSpPr>
            <a:spLocks noGrp="1"/>
          </p:cNvSpPr>
          <p:nvPr>
            <p:ph type="pic" sz="quarter" idx="24"/>
          </p:nvPr>
        </p:nvSpPr>
        <p:spPr>
          <a:xfrm>
            <a:off x="2506663" y="1130300"/>
            <a:ext cx="1979612" cy="1328738"/>
          </a:xfrm>
        </p:spPr>
        <p:txBody>
          <a:bodyPr/>
          <a:lstStyle/>
          <a:p>
            <a:endParaRPr lang="ru-RU"/>
          </a:p>
        </p:txBody>
      </p:sp>
      <p:sp>
        <p:nvSpPr>
          <p:cNvPr id="12" name="Picture Placeholder 11"/>
          <p:cNvSpPr>
            <a:spLocks noGrp="1"/>
          </p:cNvSpPr>
          <p:nvPr>
            <p:ph type="pic" sz="quarter" idx="25"/>
          </p:nvPr>
        </p:nvSpPr>
        <p:spPr>
          <a:xfrm>
            <a:off x="4643438" y="1130300"/>
            <a:ext cx="1990725" cy="1328738"/>
          </a:xfrm>
        </p:spPr>
        <p:txBody>
          <a:bodyPr/>
          <a:lstStyle/>
          <a:p>
            <a:endParaRPr lang="ru-RU"/>
          </a:p>
        </p:txBody>
      </p:sp>
      <p:sp>
        <p:nvSpPr>
          <p:cNvPr id="20" name="Picture Placeholder 19"/>
          <p:cNvSpPr>
            <a:spLocks noGrp="1"/>
          </p:cNvSpPr>
          <p:nvPr>
            <p:ph type="pic" sz="quarter" idx="26"/>
          </p:nvPr>
        </p:nvSpPr>
        <p:spPr>
          <a:xfrm>
            <a:off x="6800850" y="1130300"/>
            <a:ext cx="1981200" cy="1328738"/>
          </a:xfrm>
        </p:spPr>
        <p:txBody>
          <a:bodyPr/>
          <a:lstStyle/>
          <a:p>
            <a:endParaRPr lang="ru-RU"/>
          </a:p>
        </p:txBody>
      </p:sp>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0" name="Content Placeholder 7"/>
          <p:cNvSpPr>
            <a:spLocks noGrp="1"/>
          </p:cNvSpPr>
          <p:nvPr>
            <p:ph sz="quarter" idx="16" hasCustomPrompt="1"/>
          </p:nvPr>
        </p:nvSpPr>
        <p:spPr>
          <a:xfrm>
            <a:off x="6801418" y="2606886"/>
            <a:ext cx="1980000" cy="2016000"/>
          </a:xfrm>
        </p:spPr>
        <p:txBody>
          <a:bodyPr/>
          <a:lstStyle>
            <a:lvl2pPr marL="0" indent="0">
              <a:buFontTx/>
              <a:buNone/>
              <a:defRPr lang="en-US" sz="1500" kern="1200" baseline="0" dirty="0" smtClean="0">
                <a:solidFill>
                  <a:schemeClr val="tx1">
                    <a:lumMod val="75000"/>
                    <a:lumOff val="25000"/>
                  </a:schemeClr>
                </a:solidFill>
                <a:latin typeface="+mn-lt"/>
                <a:ea typeface="+mn-ea"/>
                <a:cs typeface="+mn-cs"/>
              </a:defRPr>
            </a:lvl2pPr>
          </a:lstStyle>
          <a:p>
            <a:pPr lvl="0"/>
            <a:r>
              <a:rPr lang="en-US" dirty="0" smtClean="0"/>
              <a:t>Object or text</a:t>
            </a:r>
          </a:p>
          <a:p>
            <a:pPr lvl="1"/>
            <a:endParaRPr lang="en-US" dirty="0" smtClean="0"/>
          </a:p>
          <a:p>
            <a:pPr lvl="1"/>
            <a:endParaRPr lang="en-US" dirty="0" smtClean="0"/>
          </a:p>
        </p:txBody>
      </p:sp>
      <p:sp>
        <p:nvSpPr>
          <p:cNvPr id="14" name="Content Placeholder 7"/>
          <p:cNvSpPr>
            <a:spLocks noGrp="1"/>
          </p:cNvSpPr>
          <p:nvPr>
            <p:ph sz="quarter" idx="18" hasCustomPrompt="1"/>
          </p:nvPr>
        </p:nvSpPr>
        <p:spPr>
          <a:xfrm>
            <a:off x="4653741" y="2606886"/>
            <a:ext cx="1980000" cy="2016000"/>
          </a:xfrm>
        </p:spPr>
        <p:txBody>
          <a:bodyPr/>
          <a:lstStyle>
            <a:lvl2pPr marL="0" indent="0">
              <a:buFontTx/>
              <a:buNone/>
              <a:defRPr lang="en-US" sz="1500" kern="1200" baseline="0" dirty="0" smtClean="0">
                <a:solidFill>
                  <a:schemeClr val="tx1">
                    <a:lumMod val="75000"/>
                    <a:lumOff val="25000"/>
                  </a:schemeClr>
                </a:solidFill>
                <a:latin typeface="+mn-lt"/>
                <a:ea typeface="+mn-ea"/>
                <a:cs typeface="+mn-cs"/>
              </a:defRPr>
            </a:lvl2pPr>
          </a:lstStyle>
          <a:p>
            <a:pPr lvl="0"/>
            <a:r>
              <a:rPr lang="en-US" dirty="0" smtClean="0"/>
              <a:t>Object or text</a:t>
            </a:r>
          </a:p>
          <a:p>
            <a:pPr lvl="1"/>
            <a:endParaRPr lang="en-US" dirty="0" smtClean="0"/>
          </a:p>
          <a:p>
            <a:pPr lvl="1"/>
            <a:endParaRPr lang="en-US" dirty="0" smtClean="0"/>
          </a:p>
        </p:txBody>
      </p:sp>
      <p:sp>
        <p:nvSpPr>
          <p:cNvPr id="16" name="Content Placeholder 7"/>
          <p:cNvSpPr>
            <a:spLocks noGrp="1"/>
          </p:cNvSpPr>
          <p:nvPr>
            <p:ph sz="quarter" idx="20" hasCustomPrompt="1"/>
          </p:nvPr>
        </p:nvSpPr>
        <p:spPr>
          <a:xfrm>
            <a:off x="2506064" y="2606886"/>
            <a:ext cx="1980000" cy="2016000"/>
          </a:xfrm>
        </p:spPr>
        <p:txBody>
          <a:bodyPr/>
          <a:lstStyle>
            <a:lvl1pPr>
              <a:defRPr/>
            </a:lvl1pPr>
            <a:lvl2pPr marL="0" indent="0">
              <a:buFontTx/>
              <a:buNone/>
              <a:defRPr lang="en-US" sz="1500" kern="1200" baseline="0" dirty="0" smtClean="0">
                <a:solidFill>
                  <a:schemeClr val="tx1">
                    <a:lumMod val="75000"/>
                    <a:lumOff val="25000"/>
                  </a:schemeClr>
                </a:solidFill>
                <a:latin typeface="+mn-lt"/>
                <a:ea typeface="+mn-ea"/>
                <a:cs typeface="+mn-cs"/>
              </a:defRPr>
            </a:lvl2pPr>
          </a:lstStyle>
          <a:p>
            <a:pPr lvl="0"/>
            <a:r>
              <a:rPr lang="en-US" dirty="0" smtClean="0"/>
              <a:t>Object or text</a:t>
            </a:r>
          </a:p>
          <a:p>
            <a:pPr lvl="1"/>
            <a:endParaRPr lang="en-US" dirty="0" smtClean="0"/>
          </a:p>
          <a:p>
            <a:pPr lvl="1"/>
            <a:endParaRPr lang="en-US" dirty="0" smtClean="0"/>
          </a:p>
        </p:txBody>
      </p:sp>
      <p:sp>
        <p:nvSpPr>
          <p:cNvPr id="18" name="Content Placeholder 7"/>
          <p:cNvSpPr>
            <a:spLocks noGrp="1"/>
          </p:cNvSpPr>
          <p:nvPr>
            <p:ph sz="quarter" idx="22" hasCustomPrompt="1"/>
          </p:nvPr>
        </p:nvSpPr>
        <p:spPr>
          <a:xfrm>
            <a:off x="358387" y="2606886"/>
            <a:ext cx="1980000" cy="2016000"/>
          </a:xfrm>
        </p:spPr>
        <p:txBody>
          <a:bodyPr/>
          <a:lstStyle>
            <a:lvl2pPr marL="0" indent="0">
              <a:buFontTx/>
              <a:buNone/>
              <a:defRPr/>
            </a:lvl2pPr>
          </a:lstStyle>
          <a:p>
            <a:pPr lvl="0"/>
            <a:r>
              <a:rPr lang="en-US" dirty="0" smtClean="0"/>
              <a:t>Object or text</a:t>
            </a:r>
          </a:p>
        </p:txBody>
      </p:sp>
    </p:spTree>
    <p:extLst>
      <p:ext uri="{BB962C8B-B14F-4D97-AF65-F5344CB8AC3E}">
        <p14:creationId xmlns:p14="http://schemas.microsoft.com/office/powerpoint/2010/main" val="129466488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n obje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3200"/>
            <a:ext cx="8426450" cy="676800"/>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20" name="Content Placeholder 6"/>
          <p:cNvSpPr>
            <a:spLocks noGrp="1"/>
          </p:cNvSpPr>
          <p:nvPr>
            <p:ph sz="quarter" idx="24" hasCustomPrompt="1"/>
          </p:nvPr>
        </p:nvSpPr>
        <p:spPr>
          <a:xfrm>
            <a:off x="358775" y="1132094"/>
            <a:ext cx="1548000" cy="760568"/>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Headline</a:t>
            </a:r>
          </a:p>
        </p:txBody>
      </p:sp>
      <p:sp>
        <p:nvSpPr>
          <p:cNvPr id="21" name="Content Placeholder 6"/>
          <p:cNvSpPr>
            <a:spLocks noGrp="1"/>
          </p:cNvSpPr>
          <p:nvPr>
            <p:ph sz="quarter" idx="25" hasCustomPrompt="1"/>
          </p:nvPr>
        </p:nvSpPr>
        <p:spPr>
          <a:xfrm>
            <a:off x="351632" y="1996388"/>
            <a:ext cx="1548000" cy="2628000"/>
          </a:xfrm>
        </p:spPr>
        <p:txBody>
          <a:bodyPr>
            <a:noAutofit/>
          </a:bodyPr>
          <a:lstStyle>
            <a:lvl1pPr>
              <a:lnSpc>
                <a:spcPct val="100000"/>
              </a:lnSpc>
              <a:spcBef>
                <a:spcPts val="300"/>
              </a:spcBef>
              <a:spcAft>
                <a:spcPts val="300"/>
              </a:spcAft>
              <a:defRPr baseline="0"/>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22" name="Content Placeholder 6"/>
          <p:cNvSpPr>
            <a:spLocks noGrp="1"/>
          </p:cNvSpPr>
          <p:nvPr>
            <p:ph sz="quarter" idx="26" hasCustomPrompt="1"/>
          </p:nvPr>
        </p:nvSpPr>
        <p:spPr>
          <a:xfrm>
            <a:off x="2078155" y="1132094"/>
            <a:ext cx="1548000" cy="760568"/>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Headline</a:t>
            </a:r>
          </a:p>
        </p:txBody>
      </p:sp>
      <p:sp>
        <p:nvSpPr>
          <p:cNvPr id="23" name="Content Placeholder 6"/>
          <p:cNvSpPr>
            <a:spLocks noGrp="1"/>
          </p:cNvSpPr>
          <p:nvPr>
            <p:ph sz="quarter" idx="27" hasCustomPrompt="1"/>
          </p:nvPr>
        </p:nvSpPr>
        <p:spPr>
          <a:xfrm>
            <a:off x="2072798"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28" name="Content Placeholder 6"/>
          <p:cNvSpPr>
            <a:spLocks noGrp="1"/>
          </p:cNvSpPr>
          <p:nvPr>
            <p:ph sz="quarter" idx="28" hasCustomPrompt="1"/>
          </p:nvPr>
        </p:nvSpPr>
        <p:spPr>
          <a:xfrm>
            <a:off x="5516915" y="1132094"/>
            <a:ext cx="1548000" cy="760568"/>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Headline</a:t>
            </a:r>
          </a:p>
        </p:txBody>
      </p:sp>
      <p:sp>
        <p:nvSpPr>
          <p:cNvPr id="29" name="Content Placeholder 6"/>
          <p:cNvSpPr>
            <a:spLocks noGrp="1"/>
          </p:cNvSpPr>
          <p:nvPr>
            <p:ph sz="quarter" idx="29" hasCustomPrompt="1"/>
          </p:nvPr>
        </p:nvSpPr>
        <p:spPr>
          <a:xfrm>
            <a:off x="5515130"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30" name="Content Placeholder 6"/>
          <p:cNvSpPr>
            <a:spLocks noGrp="1"/>
          </p:cNvSpPr>
          <p:nvPr>
            <p:ph sz="quarter" idx="30" hasCustomPrompt="1"/>
          </p:nvPr>
        </p:nvSpPr>
        <p:spPr>
          <a:xfrm>
            <a:off x="7236296" y="1132094"/>
            <a:ext cx="1548000" cy="760568"/>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Headline</a:t>
            </a:r>
          </a:p>
        </p:txBody>
      </p:sp>
      <p:sp>
        <p:nvSpPr>
          <p:cNvPr id="31" name="Content Placeholder 6"/>
          <p:cNvSpPr>
            <a:spLocks noGrp="1"/>
          </p:cNvSpPr>
          <p:nvPr>
            <p:ph sz="quarter" idx="31" hasCustomPrompt="1"/>
          </p:nvPr>
        </p:nvSpPr>
        <p:spPr>
          <a:xfrm>
            <a:off x="7236296"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32" name="Content Placeholder 6"/>
          <p:cNvSpPr>
            <a:spLocks noGrp="1"/>
          </p:cNvSpPr>
          <p:nvPr>
            <p:ph sz="quarter" idx="32" hasCustomPrompt="1"/>
          </p:nvPr>
        </p:nvSpPr>
        <p:spPr>
          <a:xfrm>
            <a:off x="3797535" y="1132094"/>
            <a:ext cx="1548000" cy="760568"/>
          </a:xfrm>
        </p:spPr>
        <p:txBody>
          <a:bodyPr>
            <a:noAutofit/>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Headline</a:t>
            </a:r>
          </a:p>
        </p:txBody>
      </p:sp>
      <p:sp>
        <p:nvSpPr>
          <p:cNvPr id="33" name="Content Placeholder 6"/>
          <p:cNvSpPr>
            <a:spLocks noGrp="1"/>
          </p:cNvSpPr>
          <p:nvPr>
            <p:ph sz="quarter" idx="33" hasCustomPrompt="1"/>
          </p:nvPr>
        </p:nvSpPr>
        <p:spPr>
          <a:xfrm>
            <a:off x="3793964"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239229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ve pictures+five objec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21" name="Content Placeholder 6"/>
          <p:cNvSpPr>
            <a:spLocks noGrp="1"/>
          </p:cNvSpPr>
          <p:nvPr>
            <p:ph sz="quarter" idx="25" hasCustomPrompt="1"/>
          </p:nvPr>
        </p:nvSpPr>
        <p:spPr>
          <a:xfrm>
            <a:off x="351632" y="1996388"/>
            <a:ext cx="1548000" cy="2628000"/>
          </a:xfrm>
        </p:spPr>
        <p:txBody>
          <a:bodyPr>
            <a:noAutofit/>
          </a:bodyPr>
          <a:lstStyle>
            <a:lvl1pPr>
              <a:lnSpc>
                <a:spcPct val="100000"/>
              </a:lnSpc>
              <a:spcBef>
                <a:spcPts val="300"/>
              </a:spcBef>
              <a:spcAft>
                <a:spcPts val="300"/>
              </a:spcAft>
              <a:defRPr baseline="0"/>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23" name="Content Placeholder 6"/>
          <p:cNvSpPr>
            <a:spLocks noGrp="1"/>
          </p:cNvSpPr>
          <p:nvPr>
            <p:ph sz="quarter" idx="27" hasCustomPrompt="1"/>
          </p:nvPr>
        </p:nvSpPr>
        <p:spPr>
          <a:xfrm>
            <a:off x="2072798"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29" name="Content Placeholder 6"/>
          <p:cNvSpPr>
            <a:spLocks noGrp="1"/>
          </p:cNvSpPr>
          <p:nvPr>
            <p:ph sz="quarter" idx="29" hasCustomPrompt="1"/>
          </p:nvPr>
        </p:nvSpPr>
        <p:spPr>
          <a:xfrm>
            <a:off x="5515130"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31" name="Content Placeholder 6"/>
          <p:cNvSpPr>
            <a:spLocks noGrp="1"/>
          </p:cNvSpPr>
          <p:nvPr>
            <p:ph sz="quarter" idx="31" hasCustomPrompt="1"/>
          </p:nvPr>
        </p:nvSpPr>
        <p:spPr>
          <a:xfrm>
            <a:off x="7228676"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33" name="Content Placeholder 6"/>
          <p:cNvSpPr>
            <a:spLocks noGrp="1"/>
          </p:cNvSpPr>
          <p:nvPr>
            <p:ph sz="quarter" idx="33" hasCustomPrompt="1"/>
          </p:nvPr>
        </p:nvSpPr>
        <p:spPr>
          <a:xfrm>
            <a:off x="3793964" y="1996388"/>
            <a:ext cx="1548000" cy="2628000"/>
          </a:xfrm>
        </p:spPr>
        <p:txBody>
          <a:bodyPr>
            <a:noAutofit/>
          </a:bodyPr>
          <a:lstStyle>
            <a:lvl1pPr>
              <a:lnSpc>
                <a:spcPct val="100000"/>
              </a:lnSpc>
              <a:spcBef>
                <a:spcPts val="300"/>
              </a:spcBef>
              <a:spcAft>
                <a:spcPts val="300"/>
              </a:spcAft>
              <a:defRPr/>
            </a:lvl1pPr>
            <a:lvl2pPr marL="0" indent="0">
              <a:lnSpc>
                <a:spcPct val="100000"/>
              </a:lnSpc>
              <a:spcBef>
                <a:spcPts val="300"/>
              </a:spcBef>
              <a:spcAft>
                <a:spcPts val="300"/>
              </a:spcAft>
              <a:buFontTx/>
              <a:buNone/>
              <a:defRPr/>
            </a:lvl2pPr>
            <a:lvl3pPr marL="227785" indent="0">
              <a:lnSpc>
                <a:spcPct val="100000"/>
              </a:lnSpc>
              <a:spcBef>
                <a:spcPts val="300"/>
              </a:spcBef>
              <a:spcAft>
                <a:spcPts val="300"/>
              </a:spcAft>
              <a:buFontTx/>
              <a:buNone/>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First level</a:t>
            </a:r>
          </a:p>
          <a:p>
            <a:pPr lvl="1"/>
            <a:r>
              <a:rPr lang="en-US" dirty="0" smtClean="0"/>
              <a:t>Second level</a:t>
            </a:r>
          </a:p>
          <a:p>
            <a:pPr lvl="2"/>
            <a:r>
              <a:rPr lang="en-US" dirty="0" smtClean="0"/>
              <a:t>Third level</a:t>
            </a:r>
          </a:p>
        </p:txBody>
      </p:sp>
      <p:sp>
        <p:nvSpPr>
          <p:cNvPr id="6" name="Picture Placeholder 5"/>
          <p:cNvSpPr>
            <a:spLocks noGrp="1"/>
          </p:cNvSpPr>
          <p:nvPr>
            <p:ph type="pic" sz="quarter" idx="34"/>
          </p:nvPr>
        </p:nvSpPr>
        <p:spPr>
          <a:xfrm>
            <a:off x="357505" y="1132250"/>
            <a:ext cx="1541463" cy="760412"/>
          </a:xfrm>
        </p:spPr>
        <p:txBody>
          <a:bodyPr/>
          <a:lstStyle/>
          <a:p>
            <a:endParaRPr lang="ru-RU"/>
          </a:p>
        </p:txBody>
      </p:sp>
      <p:sp>
        <p:nvSpPr>
          <p:cNvPr id="17" name="Picture Placeholder 5"/>
          <p:cNvSpPr>
            <a:spLocks noGrp="1"/>
          </p:cNvSpPr>
          <p:nvPr>
            <p:ph type="pic" sz="quarter" idx="35"/>
          </p:nvPr>
        </p:nvSpPr>
        <p:spPr>
          <a:xfrm>
            <a:off x="2077203" y="1132250"/>
            <a:ext cx="1541463" cy="760412"/>
          </a:xfrm>
        </p:spPr>
        <p:txBody>
          <a:bodyPr/>
          <a:lstStyle/>
          <a:p>
            <a:endParaRPr lang="ru-RU"/>
          </a:p>
        </p:txBody>
      </p:sp>
      <p:sp>
        <p:nvSpPr>
          <p:cNvPr id="18" name="Picture Placeholder 5"/>
          <p:cNvSpPr>
            <a:spLocks noGrp="1"/>
          </p:cNvSpPr>
          <p:nvPr>
            <p:ph type="pic" sz="quarter" idx="36"/>
          </p:nvPr>
        </p:nvSpPr>
        <p:spPr>
          <a:xfrm>
            <a:off x="3796901" y="1132250"/>
            <a:ext cx="1541463" cy="760412"/>
          </a:xfrm>
        </p:spPr>
        <p:txBody>
          <a:bodyPr/>
          <a:lstStyle/>
          <a:p>
            <a:endParaRPr lang="ru-RU"/>
          </a:p>
        </p:txBody>
      </p:sp>
      <p:sp>
        <p:nvSpPr>
          <p:cNvPr id="19" name="Picture Placeholder 5"/>
          <p:cNvSpPr>
            <a:spLocks noGrp="1"/>
          </p:cNvSpPr>
          <p:nvPr>
            <p:ph type="pic" sz="quarter" idx="37"/>
          </p:nvPr>
        </p:nvSpPr>
        <p:spPr>
          <a:xfrm>
            <a:off x="5516599" y="1132250"/>
            <a:ext cx="1541463" cy="760412"/>
          </a:xfrm>
        </p:spPr>
        <p:txBody>
          <a:bodyPr/>
          <a:lstStyle/>
          <a:p>
            <a:endParaRPr lang="ru-RU"/>
          </a:p>
        </p:txBody>
      </p:sp>
      <p:sp>
        <p:nvSpPr>
          <p:cNvPr id="24" name="Picture Placeholder 5"/>
          <p:cNvSpPr>
            <a:spLocks noGrp="1"/>
          </p:cNvSpPr>
          <p:nvPr>
            <p:ph type="pic" sz="quarter" idx="38"/>
          </p:nvPr>
        </p:nvSpPr>
        <p:spPr>
          <a:xfrm>
            <a:off x="7236296" y="1132250"/>
            <a:ext cx="1541463" cy="760412"/>
          </a:xfrm>
        </p:spPr>
        <p:txBody>
          <a:bodyPr/>
          <a:lstStyle/>
          <a:p>
            <a:endParaRPr lang="ru-RU"/>
          </a:p>
        </p:txBody>
      </p:sp>
    </p:spTree>
    <p:extLst>
      <p:ext uri="{BB962C8B-B14F-4D97-AF65-F5344CB8AC3E}">
        <p14:creationId xmlns:p14="http://schemas.microsoft.com/office/powerpoint/2010/main" val="7884576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4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2" cy="5143500"/>
          </a:xfrm>
          <a:prstGeom prst="rect">
            <a:avLst/>
          </a:prstGeom>
        </p:spPr>
      </p:pic>
      <p:grpSp>
        <p:nvGrpSpPr>
          <p:cNvPr id="6" name="Group 5"/>
          <p:cNvGrpSpPr/>
          <p:nvPr userDrawn="1"/>
        </p:nvGrpSpPr>
        <p:grpSpPr>
          <a:xfrm>
            <a:off x="-504564" y="1901442"/>
            <a:ext cx="1353359" cy="186989"/>
            <a:chOff x="2117526" y="2998265"/>
            <a:chExt cx="2238574" cy="545593"/>
          </a:xfrm>
        </p:grpSpPr>
        <p:grpSp>
          <p:nvGrpSpPr>
            <p:cNvPr id="7" name="Group 6"/>
            <p:cNvGrpSpPr/>
            <p:nvPr/>
          </p:nvGrpSpPr>
          <p:grpSpPr>
            <a:xfrm>
              <a:off x="2663788" y="2998265"/>
              <a:ext cx="1146050" cy="545593"/>
              <a:chOff x="2663788" y="2998265"/>
              <a:chExt cx="1146050" cy="54559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1" name="Group 10"/>
          <p:cNvGrpSpPr/>
          <p:nvPr userDrawn="1"/>
        </p:nvGrpSpPr>
        <p:grpSpPr>
          <a:xfrm>
            <a:off x="-108520" y="1705972"/>
            <a:ext cx="553840" cy="224056"/>
            <a:chOff x="2117526" y="2998265"/>
            <a:chExt cx="2238574" cy="545593"/>
          </a:xfrm>
        </p:grpSpPr>
        <p:grpSp>
          <p:nvGrpSpPr>
            <p:cNvPr id="12" name="Group 11"/>
            <p:cNvGrpSpPr/>
            <p:nvPr/>
          </p:nvGrpSpPr>
          <p:grpSpPr>
            <a:xfrm>
              <a:off x="2663788" y="2998265"/>
              <a:ext cx="1146050" cy="545593"/>
              <a:chOff x="2663788" y="2998265"/>
              <a:chExt cx="1146050" cy="545593"/>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6" name="Group 15"/>
          <p:cNvGrpSpPr/>
          <p:nvPr userDrawn="1"/>
        </p:nvGrpSpPr>
        <p:grpSpPr>
          <a:xfrm rot="21247905">
            <a:off x="-328135" y="2025966"/>
            <a:ext cx="845872" cy="352144"/>
            <a:chOff x="2117526" y="2998265"/>
            <a:chExt cx="2238574" cy="545593"/>
          </a:xfrm>
        </p:grpSpPr>
        <p:grpSp>
          <p:nvGrpSpPr>
            <p:cNvPr id="17" name="Group 16"/>
            <p:cNvGrpSpPr/>
            <p:nvPr/>
          </p:nvGrpSpPr>
          <p:grpSpPr>
            <a:xfrm>
              <a:off x="2663788" y="2998265"/>
              <a:ext cx="1146050" cy="545593"/>
              <a:chOff x="2663788" y="2998265"/>
              <a:chExt cx="1146050" cy="545593"/>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1" name="Group 20"/>
          <p:cNvGrpSpPr/>
          <p:nvPr userDrawn="1"/>
        </p:nvGrpSpPr>
        <p:grpSpPr>
          <a:xfrm rot="3394476" flipV="1">
            <a:off x="916833" y="2295353"/>
            <a:ext cx="1705976" cy="545593"/>
            <a:chOff x="2117526" y="2998265"/>
            <a:chExt cx="2238574" cy="545593"/>
          </a:xfrm>
        </p:grpSpPr>
        <p:grpSp>
          <p:nvGrpSpPr>
            <p:cNvPr id="22" name="Group 21"/>
            <p:cNvGrpSpPr/>
            <p:nvPr/>
          </p:nvGrpSpPr>
          <p:grpSpPr>
            <a:xfrm>
              <a:off x="2663788" y="2998265"/>
              <a:ext cx="1146050" cy="545593"/>
              <a:chOff x="2663788" y="2998265"/>
              <a:chExt cx="1146050" cy="545593"/>
            </a:xfrm>
          </p:grpSpPr>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6" name="Group 25"/>
          <p:cNvGrpSpPr/>
          <p:nvPr userDrawn="1"/>
        </p:nvGrpSpPr>
        <p:grpSpPr>
          <a:xfrm rot="3239789" flipV="1">
            <a:off x="761161" y="2161472"/>
            <a:ext cx="1705976" cy="545593"/>
            <a:chOff x="2117526" y="2998265"/>
            <a:chExt cx="2238574" cy="545593"/>
          </a:xfrm>
        </p:grpSpPr>
        <p:grpSp>
          <p:nvGrpSpPr>
            <p:cNvPr id="27" name="Group 26"/>
            <p:cNvGrpSpPr/>
            <p:nvPr/>
          </p:nvGrpSpPr>
          <p:grpSpPr>
            <a:xfrm>
              <a:off x="2663788" y="2998265"/>
              <a:ext cx="1146050" cy="545593"/>
              <a:chOff x="2663788" y="2998265"/>
              <a:chExt cx="1146050" cy="545593"/>
            </a:xfrm>
          </p:grpSpPr>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31" name="Group 30"/>
          <p:cNvGrpSpPr/>
          <p:nvPr userDrawn="1"/>
        </p:nvGrpSpPr>
        <p:grpSpPr>
          <a:xfrm rot="3163579" flipV="1">
            <a:off x="729475" y="1896618"/>
            <a:ext cx="1705976" cy="545593"/>
            <a:chOff x="2117526" y="2998265"/>
            <a:chExt cx="2238574" cy="545593"/>
          </a:xfrm>
        </p:grpSpPr>
        <p:grpSp>
          <p:nvGrpSpPr>
            <p:cNvPr id="32" name="Group 31"/>
            <p:cNvGrpSpPr/>
            <p:nvPr/>
          </p:nvGrpSpPr>
          <p:grpSpPr>
            <a:xfrm>
              <a:off x="2663788" y="2998265"/>
              <a:ext cx="1146050" cy="545593"/>
              <a:chOff x="2663788" y="2998265"/>
              <a:chExt cx="1146050" cy="545593"/>
            </a:xfrm>
          </p:grpSpPr>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36" name="Group 35"/>
          <p:cNvGrpSpPr/>
          <p:nvPr userDrawn="1"/>
        </p:nvGrpSpPr>
        <p:grpSpPr>
          <a:xfrm>
            <a:off x="1271266" y="4269117"/>
            <a:ext cx="3948806" cy="481582"/>
            <a:chOff x="2117526" y="2998265"/>
            <a:chExt cx="2238574" cy="545593"/>
          </a:xfrm>
        </p:grpSpPr>
        <p:grpSp>
          <p:nvGrpSpPr>
            <p:cNvPr id="37" name="Group 36"/>
            <p:cNvGrpSpPr/>
            <p:nvPr/>
          </p:nvGrpSpPr>
          <p:grpSpPr>
            <a:xfrm>
              <a:off x="2663788" y="2998265"/>
              <a:ext cx="1146050" cy="545593"/>
              <a:chOff x="2663788" y="2998265"/>
              <a:chExt cx="1146050" cy="545593"/>
            </a:xfrm>
          </p:grpSpPr>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41" name="Group 40"/>
          <p:cNvGrpSpPr/>
          <p:nvPr userDrawn="1"/>
        </p:nvGrpSpPr>
        <p:grpSpPr>
          <a:xfrm>
            <a:off x="1331640" y="4043427"/>
            <a:ext cx="3948806" cy="481582"/>
            <a:chOff x="2117526" y="2998265"/>
            <a:chExt cx="2238574" cy="545593"/>
          </a:xfrm>
        </p:grpSpPr>
        <p:grpSp>
          <p:nvGrpSpPr>
            <p:cNvPr id="42" name="Group 41"/>
            <p:cNvGrpSpPr/>
            <p:nvPr/>
          </p:nvGrpSpPr>
          <p:grpSpPr>
            <a:xfrm>
              <a:off x="2663788" y="2998265"/>
              <a:ext cx="1146050" cy="545593"/>
              <a:chOff x="2663788" y="2998265"/>
              <a:chExt cx="1146050" cy="545593"/>
            </a:xfrm>
          </p:grpSpPr>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46" name="Group 45"/>
          <p:cNvGrpSpPr/>
          <p:nvPr userDrawn="1"/>
        </p:nvGrpSpPr>
        <p:grpSpPr>
          <a:xfrm>
            <a:off x="1691680" y="3833166"/>
            <a:ext cx="3948806" cy="481582"/>
            <a:chOff x="2117526" y="2998265"/>
            <a:chExt cx="2238574" cy="545593"/>
          </a:xfrm>
        </p:grpSpPr>
        <p:grpSp>
          <p:nvGrpSpPr>
            <p:cNvPr id="47" name="Group 46"/>
            <p:cNvGrpSpPr/>
            <p:nvPr/>
          </p:nvGrpSpPr>
          <p:grpSpPr>
            <a:xfrm>
              <a:off x="2663788" y="2998265"/>
              <a:ext cx="1146050" cy="545593"/>
              <a:chOff x="2663788" y="2998265"/>
              <a:chExt cx="1146050" cy="545593"/>
            </a:xfrm>
          </p:grpSpPr>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4762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3" presetClass="path" presetSubtype="0" accel="50000" decel="50000" fill="hold" nodeType="withEffect">
                                  <p:stCondLst>
                                    <p:cond delay="500"/>
                                  </p:stCondLst>
                                  <p:childTnLst>
                                    <p:animMotion origin="layout" path="M -0.00851 0.0074 L 0.13386 0.02191 " pathEditMode="relative" rAng="0" ptsTypes="AA">
                                      <p:cBhvr>
                                        <p:cTn id="9" dur="2700" fill="hold"/>
                                        <p:tgtEl>
                                          <p:spTgt spid="11"/>
                                        </p:tgtEl>
                                        <p:attrNameLst>
                                          <p:attrName>ppt_x</p:attrName>
                                          <p:attrName>ppt_y</p:attrName>
                                        </p:attrNameLst>
                                      </p:cBhvr>
                                      <p:rCtr x="7118" y="710"/>
                                    </p:animMotion>
                                  </p:childTnLst>
                                </p:cTn>
                              </p:par>
                              <p:par>
                                <p:cTn id="10" presetID="10" presetClass="exit" presetSubtype="0" fill="hold" nodeType="withEffect">
                                  <p:stCondLst>
                                    <p:cond delay="2300"/>
                                  </p:stCondLst>
                                  <p:childTnLst>
                                    <p:animEffect transition="out" filter="fade">
                                      <p:cBhvr>
                                        <p:cTn id="11" dur="1100"/>
                                        <p:tgtEl>
                                          <p:spTgt spid="11"/>
                                        </p:tgtEl>
                                      </p:cBhvr>
                                    </p:animEffect>
                                    <p:set>
                                      <p:cBhvr>
                                        <p:cTn id="12" dur="1" fill="hold">
                                          <p:stCondLst>
                                            <p:cond delay="1099"/>
                                          </p:stCondLst>
                                        </p:cTn>
                                        <p:tgtEl>
                                          <p:spTgt spid="11"/>
                                        </p:tgtEl>
                                        <p:attrNameLst>
                                          <p:attrName>style.visibility</p:attrName>
                                        </p:attrNameLst>
                                      </p:cBhvr>
                                      <p:to>
                                        <p:strVal val="hidden"/>
                                      </p:to>
                                    </p:set>
                                  </p:childTnLst>
                                </p:cTn>
                              </p:par>
                              <p:par>
                                <p:cTn id="13" presetID="10" presetClass="entr" presetSubtype="0" fill="hold" nodeType="withEffect">
                                  <p:stCondLst>
                                    <p:cond delay="6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63" presetClass="path" presetSubtype="0" accel="50000" decel="50000" fill="hold" nodeType="withEffect">
                                  <p:stCondLst>
                                    <p:cond delay="1000"/>
                                  </p:stCondLst>
                                  <p:childTnLst>
                                    <p:animMotion origin="layout" path="M 4.72222E-6 4.07407E-6 L 0.14253 4.07407E-6 " pathEditMode="relative" rAng="0" ptsTypes="AA">
                                      <p:cBhvr>
                                        <p:cTn id="17" dur="2750" fill="hold"/>
                                        <p:tgtEl>
                                          <p:spTgt spid="6"/>
                                        </p:tgtEl>
                                        <p:attrNameLst>
                                          <p:attrName>ppt_x</p:attrName>
                                          <p:attrName>ppt_y</p:attrName>
                                        </p:attrNameLst>
                                      </p:cBhvr>
                                      <p:rCtr x="7118" y="0"/>
                                    </p:animMotion>
                                  </p:childTnLst>
                                </p:cTn>
                              </p:par>
                              <p:par>
                                <p:cTn id="18" presetID="10" presetClass="exit" presetSubtype="0" fill="hold" nodeType="withEffect">
                                  <p:stCondLst>
                                    <p:cond delay="2800"/>
                                  </p:stCondLst>
                                  <p:childTnLst>
                                    <p:animEffect transition="out" filter="fade">
                                      <p:cBhvr>
                                        <p:cTn id="19" dur="1100"/>
                                        <p:tgtEl>
                                          <p:spTgt spid="6"/>
                                        </p:tgtEl>
                                      </p:cBhvr>
                                    </p:animEffect>
                                    <p:set>
                                      <p:cBhvr>
                                        <p:cTn id="20" dur="1" fill="hold">
                                          <p:stCondLst>
                                            <p:cond delay="1099"/>
                                          </p:stCondLst>
                                        </p:cTn>
                                        <p:tgtEl>
                                          <p:spTgt spid="6"/>
                                        </p:tgtEl>
                                        <p:attrNameLst>
                                          <p:attrName>style.visibility</p:attrName>
                                        </p:attrNameLst>
                                      </p:cBhvr>
                                      <p:to>
                                        <p:strVal val="hidden"/>
                                      </p:to>
                                    </p:set>
                                  </p:childTnLst>
                                </p:cTn>
                              </p:par>
                              <p:par>
                                <p:cTn id="21" presetID="10" presetClass="entr" presetSubtype="0"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par>
                                <p:cTn id="24" presetID="63" presetClass="path" presetSubtype="0" accel="50000" decel="50000" fill="hold" nodeType="withEffect">
                                  <p:stCondLst>
                                    <p:cond delay="1900"/>
                                  </p:stCondLst>
                                  <p:childTnLst>
                                    <p:animMotion origin="layout" path="M 2.5E-6 1.11111E-6 L 0.14826 -0.025 " pathEditMode="relative" rAng="0" ptsTypes="AA">
                                      <p:cBhvr>
                                        <p:cTn id="25" dur="2750" fill="hold"/>
                                        <p:tgtEl>
                                          <p:spTgt spid="16"/>
                                        </p:tgtEl>
                                        <p:attrNameLst>
                                          <p:attrName>ppt_x</p:attrName>
                                          <p:attrName>ppt_y</p:attrName>
                                        </p:attrNameLst>
                                      </p:cBhvr>
                                      <p:rCtr x="7413" y="-1265"/>
                                    </p:animMotion>
                                  </p:childTnLst>
                                </p:cTn>
                              </p:par>
                              <p:par>
                                <p:cTn id="26" presetID="10" presetClass="exit" presetSubtype="0" fill="hold" nodeType="withEffect">
                                  <p:stCondLst>
                                    <p:cond delay="3900"/>
                                  </p:stCondLst>
                                  <p:childTnLst>
                                    <p:animEffect transition="out" filter="fade">
                                      <p:cBhvr>
                                        <p:cTn id="27" dur="900"/>
                                        <p:tgtEl>
                                          <p:spTgt spid="16"/>
                                        </p:tgtEl>
                                      </p:cBhvr>
                                    </p:animEffect>
                                    <p:set>
                                      <p:cBhvr>
                                        <p:cTn id="28" dur="1" fill="hold">
                                          <p:stCondLst>
                                            <p:cond delay="899"/>
                                          </p:stCondLst>
                                        </p:cTn>
                                        <p:tgtEl>
                                          <p:spTgt spid="16"/>
                                        </p:tgtEl>
                                        <p:attrNameLst>
                                          <p:attrName>style.visibility</p:attrName>
                                        </p:attrNameLst>
                                      </p:cBhvr>
                                      <p:to>
                                        <p:strVal val="hidden"/>
                                      </p:to>
                                    </p:set>
                                  </p:childTnLst>
                                </p:cTn>
                              </p:par>
                              <p:par>
                                <p:cTn id="29" presetID="10" presetClass="entr" presetSubtype="0" fill="hold" nodeType="withEffect">
                                  <p:stCondLst>
                                    <p:cond delay="36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750"/>
                                        <p:tgtEl>
                                          <p:spTgt spid="26"/>
                                        </p:tgtEl>
                                      </p:cBhvr>
                                    </p:animEffect>
                                  </p:childTnLst>
                                </p:cTn>
                              </p:par>
                              <p:par>
                                <p:cTn id="32" presetID="63" presetClass="path" presetSubtype="0" accel="50000" decel="50000" fill="hold" nodeType="withEffect">
                                  <p:stCondLst>
                                    <p:cond delay="3800"/>
                                  </p:stCondLst>
                                  <p:childTnLst>
                                    <p:animMotion origin="layout" path="M 1.11111E-6 1.85185E-6 L 0.12674 0.36296 " pathEditMode="relative" rAng="0" ptsTypes="AA">
                                      <p:cBhvr>
                                        <p:cTn id="33" dur="2400" fill="hold"/>
                                        <p:tgtEl>
                                          <p:spTgt spid="26"/>
                                        </p:tgtEl>
                                        <p:attrNameLst>
                                          <p:attrName>ppt_x</p:attrName>
                                          <p:attrName>ppt_y</p:attrName>
                                        </p:attrNameLst>
                                      </p:cBhvr>
                                      <p:rCtr x="6337" y="18148"/>
                                    </p:animMotion>
                                  </p:childTnLst>
                                </p:cTn>
                              </p:par>
                              <p:par>
                                <p:cTn id="34" presetID="10" presetClass="exit" presetSubtype="0" fill="hold" nodeType="withEffect">
                                  <p:stCondLst>
                                    <p:cond delay="5200"/>
                                  </p:stCondLst>
                                  <p:childTnLst>
                                    <p:animEffect transition="out" filter="fade">
                                      <p:cBhvr>
                                        <p:cTn id="35" dur="1100"/>
                                        <p:tgtEl>
                                          <p:spTgt spid="26"/>
                                        </p:tgtEl>
                                      </p:cBhvr>
                                    </p:animEffect>
                                    <p:set>
                                      <p:cBhvr>
                                        <p:cTn id="36" dur="1" fill="hold">
                                          <p:stCondLst>
                                            <p:cond delay="1099"/>
                                          </p:stCondLst>
                                        </p:cTn>
                                        <p:tgtEl>
                                          <p:spTgt spid="26"/>
                                        </p:tgtEl>
                                        <p:attrNameLst>
                                          <p:attrName>style.visibility</p:attrName>
                                        </p:attrNameLst>
                                      </p:cBhvr>
                                      <p:to>
                                        <p:strVal val="hidden"/>
                                      </p:to>
                                    </p:set>
                                  </p:childTnLst>
                                </p:cTn>
                              </p:par>
                              <p:par>
                                <p:cTn id="37" presetID="10" presetClass="entr" presetSubtype="0" fill="hold" nodeType="withEffect">
                                  <p:stCondLst>
                                    <p:cond delay="47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childTnLst>
                                </p:cTn>
                              </p:par>
                              <p:par>
                                <p:cTn id="40" presetID="63" presetClass="path" presetSubtype="0" accel="50000" decel="50000" fill="hold" nodeType="withEffect">
                                  <p:stCondLst>
                                    <p:cond delay="5000"/>
                                  </p:stCondLst>
                                  <p:childTnLst>
                                    <p:animMotion origin="layout" path="M 3.61111E-6 -2.71605E-6 L 0.12691 0.33673 " pathEditMode="relative" rAng="0" ptsTypes="AA">
                                      <p:cBhvr>
                                        <p:cTn id="41" dur="2750" fill="hold"/>
                                        <p:tgtEl>
                                          <p:spTgt spid="21"/>
                                        </p:tgtEl>
                                        <p:attrNameLst>
                                          <p:attrName>ppt_x</p:attrName>
                                          <p:attrName>ppt_y</p:attrName>
                                        </p:attrNameLst>
                                      </p:cBhvr>
                                      <p:rCtr x="6337" y="16821"/>
                                    </p:animMotion>
                                  </p:childTnLst>
                                </p:cTn>
                              </p:par>
                              <p:par>
                                <p:cTn id="42" presetID="10" presetClass="exit" presetSubtype="0" fill="hold" nodeType="withEffect">
                                  <p:stCondLst>
                                    <p:cond delay="6800"/>
                                  </p:stCondLst>
                                  <p:childTnLst>
                                    <p:animEffect transition="out" filter="fade">
                                      <p:cBhvr>
                                        <p:cTn id="43" dur="1100"/>
                                        <p:tgtEl>
                                          <p:spTgt spid="21"/>
                                        </p:tgtEl>
                                      </p:cBhvr>
                                    </p:animEffect>
                                    <p:set>
                                      <p:cBhvr>
                                        <p:cTn id="44" dur="1" fill="hold">
                                          <p:stCondLst>
                                            <p:cond delay="1099"/>
                                          </p:stCondLst>
                                        </p:cTn>
                                        <p:tgtEl>
                                          <p:spTgt spid="21"/>
                                        </p:tgtEl>
                                        <p:attrNameLst>
                                          <p:attrName>style.visibility</p:attrName>
                                        </p:attrNameLst>
                                      </p:cBhvr>
                                      <p:to>
                                        <p:strVal val="hidden"/>
                                      </p:to>
                                    </p:set>
                                  </p:childTnLst>
                                </p:cTn>
                              </p:par>
                              <p:par>
                                <p:cTn id="45" presetID="10" presetClass="entr" presetSubtype="0" fill="hold" nodeType="withEffect">
                                  <p:stCondLst>
                                    <p:cond delay="530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750"/>
                                        <p:tgtEl>
                                          <p:spTgt spid="31"/>
                                        </p:tgtEl>
                                      </p:cBhvr>
                                    </p:animEffect>
                                  </p:childTnLst>
                                </p:cTn>
                              </p:par>
                              <p:par>
                                <p:cTn id="48" presetID="63" presetClass="path" presetSubtype="0" accel="50000" decel="50000" fill="hold" nodeType="withEffect">
                                  <p:stCondLst>
                                    <p:cond delay="5300"/>
                                  </p:stCondLst>
                                  <p:childTnLst>
                                    <p:animMotion origin="layout" path="M -2.77778E-7 1.97531E-6 L 0.1467 0.33765 " pathEditMode="relative" rAng="0" ptsTypes="AA">
                                      <p:cBhvr>
                                        <p:cTn id="49" dur="2750" fill="hold"/>
                                        <p:tgtEl>
                                          <p:spTgt spid="31"/>
                                        </p:tgtEl>
                                        <p:attrNameLst>
                                          <p:attrName>ppt_x</p:attrName>
                                          <p:attrName>ppt_y</p:attrName>
                                        </p:attrNameLst>
                                      </p:cBhvr>
                                      <p:rCtr x="7326" y="16883"/>
                                    </p:animMotion>
                                  </p:childTnLst>
                                </p:cTn>
                              </p:par>
                              <p:par>
                                <p:cTn id="50" presetID="10" presetClass="exit" presetSubtype="0" fill="hold" nodeType="withEffect">
                                  <p:stCondLst>
                                    <p:cond delay="7300"/>
                                  </p:stCondLst>
                                  <p:childTnLst>
                                    <p:animEffect transition="out" filter="fade">
                                      <p:cBhvr>
                                        <p:cTn id="51" dur="900"/>
                                        <p:tgtEl>
                                          <p:spTgt spid="31"/>
                                        </p:tgtEl>
                                      </p:cBhvr>
                                    </p:animEffect>
                                    <p:set>
                                      <p:cBhvr>
                                        <p:cTn id="52" dur="1" fill="hold">
                                          <p:stCondLst>
                                            <p:cond delay="899"/>
                                          </p:stCondLst>
                                        </p:cTn>
                                        <p:tgtEl>
                                          <p:spTgt spid="31"/>
                                        </p:tgtEl>
                                        <p:attrNameLst>
                                          <p:attrName>style.visibility</p:attrName>
                                        </p:attrNameLst>
                                      </p:cBhvr>
                                      <p:to>
                                        <p:strVal val="hidden"/>
                                      </p:to>
                                    </p:set>
                                  </p:childTnLst>
                                </p:cTn>
                              </p:par>
                              <p:par>
                                <p:cTn id="53" presetID="10" presetClass="entr" presetSubtype="0" fill="hold" nodeType="withEffect">
                                  <p:stCondLst>
                                    <p:cond delay="680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750"/>
                                        <p:tgtEl>
                                          <p:spTgt spid="41"/>
                                        </p:tgtEl>
                                      </p:cBhvr>
                                    </p:animEffect>
                                  </p:childTnLst>
                                </p:cTn>
                              </p:par>
                              <p:par>
                                <p:cTn id="56" presetID="63" presetClass="path" presetSubtype="0" accel="50000" decel="50000" fill="hold" nodeType="withEffect">
                                  <p:stCondLst>
                                    <p:cond delay="6800"/>
                                  </p:stCondLst>
                                  <p:childTnLst>
                                    <p:animMotion origin="layout" path="M 1.94444E-6 -1.87712E-6 L 0.24514 -1.87712E-6 " pathEditMode="relative" rAng="0" ptsTypes="AA">
                                      <p:cBhvr>
                                        <p:cTn id="57" dur="2700" fill="hold"/>
                                        <p:tgtEl>
                                          <p:spTgt spid="41"/>
                                        </p:tgtEl>
                                        <p:attrNameLst>
                                          <p:attrName>ppt_x</p:attrName>
                                          <p:attrName>ppt_y</p:attrName>
                                        </p:attrNameLst>
                                      </p:cBhvr>
                                      <p:rCtr x="12257" y="0"/>
                                    </p:animMotion>
                                  </p:childTnLst>
                                </p:cTn>
                              </p:par>
                              <p:par>
                                <p:cTn id="58" presetID="10" presetClass="exit" presetSubtype="0" fill="hold" nodeType="withEffect">
                                  <p:stCondLst>
                                    <p:cond delay="8400"/>
                                  </p:stCondLst>
                                  <p:childTnLst>
                                    <p:animEffect transition="out" filter="fade">
                                      <p:cBhvr>
                                        <p:cTn id="59" dur="1100"/>
                                        <p:tgtEl>
                                          <p:spTgt spid="41"/>
                                        </p:tgtEl>
                                      </p:cBhvr>
                                    </p:animEffect>
                                    <p:set>
                                      <p:cBhvr>
                                        <p:cTn id="60" dur="1" fill="hold">
                                          <p:stCondLst>
                                            <p:cond delay="1099"/>
                                          </p:stCondLst>
                                        </p:cTn>
                                        <p:tgtEl>
                                          <p:spTgt spid="41"/>
                                        </p:tgtEl>
                                        <p:attrNameLst>
                                          <p:attrName>style.visibility</p:attrName>
                                        </p:attrNameLst>
                                      </p:cBhvr>
                                      <p:to>
                                        <p:strVal val="hidden"/>
                                      </p:to>
                                    </p:set>
                                  </p:childTnLst>
                                </p:cTn>
                              </p:par>
                              <p:par>
                                <p:cTn id="61" presetID="10" presetClass="entr" presetSubtype="0" fill="hold" nodeType="withEffect">
                                  <p:stCondLst>
                                    <p:cond delay="73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childTnLst>
                                </p:cTn>
                              </p:par>
                              <p:par>
                                <p:cTn id="64" presetID="63" presetClass="path" presetSubtype="0" accel="50000" decel="50000" fill="hold" nodeType="withEffect">
                                  <p:stCondLst>
                                    <p:cond delay="7500"/>
                                  </p:stCondLst>
                                  <p:childTnLst>
                                    <p:animMotion origin="layout" path="M 1.11111E-6 -2.56869E-6 L 0.26858 -2.56869E-6 " pathEditMode="relative" rAng="0" ptsTypes="AA">
                                      <p:cBhvr>
                                        <p:cTn id="65" dur="2750" fill="hold"/>
                                        <p:tgtEl>
                                          <p:spTgt spid="36"/>
                                        </p:tgtEl>
                                        <p:attrNameLst>
                                          <p:attrName>ppt_x</p:attrName>
                                          <p:attrName>ppt_y</p:attrName>
                                        </p:attrNameLst>
                                      </p:cBhvr>
                                      <p:rCtr x="13420" y="0"/>
                                    </p:animMotion>
                                  </p:childTnLst>
                                </p:cTn>
                              </p:par>
                              <p:par>
                                <p:cTn id="66" presetID="10" presetClass="exit" presetSubtype="0" fill="hold" nodeType="withEffect">
                                  <p:stCondLst>
                                    <p:cond delay="9300"/>
                                  </p:stCondLst>
                                  <p:childTnLst>
                                    <p:animEffect transition="out" filter="fade">
                                      <p:cBhvr>
                                        <p:cTn id="67" dur="1100"/>
                                        <p:tgtEl>
                                          <p:spTgt spid="36"/>
                                        </p:tgtEl>
                                      </p:cBhvr>
                                    </p:animEffect>
                                    <p:set>
                                      <p:cBhvr>
                                        <p:cTn id="68" dur="1" fill="hold">
                                          <p:stCondLst>
                                            <p:cond delay="1099"/>
                                          </p:stCondLst>
                                        </p:cTn>
                                        <p:tgtEl>
                                          <p:spTgt spid="36"/>
                                        </p:tgtEl>
                                        <p:attrNameLst>
                                          <p:attrName>style.visibility</p:attrName>
                                        </p:attrNameLst>
                                      </p:cBhvr>
                                      <p:to>
                                        <p:strVal val="hidden"/>
                                      </p:to>
                                    </p:set>
                                  </p:childTnLst>
                                </p:cTn>
                              </p:par>
                              <p:par>
                                <p:cTn id="69" presetID="10" presetClass="entr" presetSubtype="0" fill="hold" nodeType="withEffect">
                                  <p:stCondLst>
                                    <p:cond delay="830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750"/>
                                        <p:tgtEl>
                                          <p:spTgt spid="46"/>
                                        </p:tgtEl>
                                      </p:cBhvr>
                                    </p:animEffect>
                                  </p:childTnLst>
                                </p:cTn>
                              </p:par>
                              <p:par>
                                <p:cTn id="72" presetID="63" presetClass="path" presetSubtype="0" accel="50000" decel="50000" fill="hold" nodeType="withEffect">
                                  <p:stCondLst>
                                    <p:cond delay="8200"/>
                                  </p:stCondLst>
                                  <p:childTnLst>
                                    <p:animMotion origin="layout" path="M 1.94444E-6 1.79068E-7 L 0.27639 1.79068E-7 " pathEditMode="relative" rAng="0" ptsTypes="AA">
                                      <p:cBhvr>
                                        <p:cTn id="73" dur="2750" fill="hold"/>
                                        <p:tgtEl>
                                          <p:spTgt spid="46"/>
                                        </p:tgtEl>
                                        <p:attrNameLst>
                                          <p:attrName>ppt_x</p:attrName>
                                          <p:attrName>ppt_y</p:attrName>
                                        </p:attrNameLst>
                                      </p:cBhvr>
                                      <p:rCtr x="13819" y="0"/>
                                    </p:animMotion>
                                  </p:childTnLst>
                                </p:cTn>
                              </p:par>
                              <p:par>
                                <p:cTn id="74" presetID="10" presetClass="exit" presetSubtype="0" fill="hold" nodeType="withEffect">
                                  <p:stCondLst>
                                    <p:cond delay="10300"/>
                                  </p:stCondLst>
                                  <p:childTnLst>
                                    <p:animEffect transition="out" filter="fade">
                                      <p:cBhvr>
                                        <p:cTn id="75" dur="900"/>
                                        <p:tgtEl>
                                          <p:spTgt spid="46"/>
                                        </p:tgtEl>
                                      </p:cBhvr>
                                    </p:animEffect>
                                    <p:set>
                                      <p:cBhvr>
                                        <p:cTn id="76" dur="1" fill="hold">
                                          <p:stCondLst>
                                            <p:cond delay="8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51" name="Content Placeholder 6"/>
          <p:cNvSpPr>
            <a:spLocks noGrp="1"/>
          </p:cNvSpPr>
          <p:nvPr>
            <p:ph sz="quarter" idx="28" hasCustomPrompt="1"/>
          </p:nvPr>
        </p:nvSpPr>
        <p:spPr>
          <a:xfrm>
            <a:off x="358775" y="1909767"/>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6" name="Content Placeholder 5"/>
          <p:cNvSpPr>
            <a:spLocks noGrp="1"/>
          </p:cNvSpPr>
          <p:nvPr>
            <p:ph sz="quarter" idx="29" hasCustomPrompt="1"/>
          </p:nvPr>
        </p:nvSpPr>
        <p:spPr>
          <a:xfrm>
            <a:off x="358775" y="1131888"/>
            <a:ext cx="1987550" cy="756000"/>
          </a:xfrm>
        </p:spPr>
        <p:txBody>
          <a:bodyPr/>
          <a:lstStyle>
            <a:lvl1pPr>
              <a:defRPr/>
            </a:lvl1pPr>
          </a:lstStyle>
          <a:p>
            <a:pPr lvl="0"/>
            <a:r>
              <a:rPr lang="en-US" dirty="0" smtClean="0"/>
              <a:t>Object</a:t>
            </a:r>
            <a:endParaRPr lang="ru-RU" dirty="0"/>
          </a:p>
        </p:txBody>
      </p:sp>
      <p:sp>
        <p:nvSpPr>
          <p:cNvPr id="78" name="Content Placeholder 6"/>
          <p:cNvSpPr>
            <a:spLocks noGrp="1"/>
          </p:cNvSpPr>
          <p:nvPr>
            <p:ph sz="quarter" idx="30" hasCustomPrompt="1"/>
          </p:nvPr>
        </p:nvSpPr>
        <p:spPr>
          <a:xfrm>
            <a:off x="358775" y="3079748"/>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79" name="Content Placeholder 5"/>
          <p:cNvSpPr>
            <a:spLocks noGrp="1"/>
          </p:cNvSpPr>
          <p:nvPr>
            <p:ph sz="quarter" idx="31" hasCustomPrompt="1"/>
          </p:nvPr>
        </p:nvSpPr>
        <p:spPr>
          <a:xfrm>
            <a:off x="358775" y="2301869"/>
            <a:ext cx="1987550" cy="756000"/>
          </a:xfrm>
        </p:spPr>
        <p:txBody>
          <a:bodyPr/>
          <a:lstStyle>
            <a:lvl1pPr>
              <a:defRPr/>
            </a:lvl1pPr>
          </a:lstStyle>
          <a:p>
            <a:pPr lvl="0"/>
            <a:r>
              <a:rPr lang="en-US" dirty="0" smtClean="0"/>
              <a:t>Object</a:t>
            </a:r>
            <a:endParaRPr lang="ru-RU" dirty="0"/>
          </a:p>
        </p:txBody>
      </p:sp>
      <p:sp>
        <p:nvSpPr>
          <p:cNvPr id="80" name="Content Placeholder 6"/>
          <p:cNvSpPr>
            <a:spLocks noGrp="1"/>
          </p:cNvSpPr>
          <p:nvPr>
            <p:ph sz="quarter" idx="32" hasCustomPrompt="1"/>
          </p:nvPr>
        </p:nvSpPr>
        <p:spPr>
          <a:xfrm>
            <a:off x="358775" y="4249729"/>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81" name="Content Placeholder 5"/>
          <p:cNvSpPr>
            <a:spLocks noGrp="1"/>
          </p:cNvSpPr>
          <p:nvPr>
            <p:ph sz="quarter" idx="33" hasCustomPrompt="1"/>
          </p:nvPr>
        </p:nvSpPr>
        <p:spPr>
          <a:xfrm>
            <a:off x="358775" y="3471850"/>
            <a:ext cx="1987550" cy="756000"/>
          </a:xfrm>
        </p:spPr>
        <p:txBody>
          <a:bodyPr/>
          <a:lstStyle>
            <a:lvl1pPr>
              <a:defRPr/>
            </a:lvl1pPr>
          </a:lstStyle>
          <a:p>
            <a:pPr lvl="0"/>
            <a:r>
              <a:rPr lang="en-US" dirty="0" smtClean="0"/>
              <a:t>Object</a:t>
            </a:r>
            <a:endParaRPr lang="ru-RU" dirty="0"/>
          </a:p>
        </p:txBody>
      </p:sp>
      <p:sp>
        <p:nvSpPr>
          <p:cNvPr id="82" name="Content Placeholder 6"/>
          <p:cNvSpPr>
            <a:spLocks noGrp="1"/>
          </p:cNvSpPr>
          <p:nvPr>
            <p:ph sz="quarter" idx="34" hasCustomPrompt="1"/>
          </p:nvPr>
        </p:nvSpPr>
        <p:spPr>
          <a:xfrm>
            <a:off x="2513013" y="1909767"/>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83" name="Content Placeholder 5"/>
          <p:cNvSpPr>
            <a:spLocks noGrp="1"/>
          </p:cNvSpPr>
          <p:nvPr>
            <p:ph sz="quarter" idx="35" hasCustomPrompt="1"/>
          </p:nvPr>
        </p:nvSpPr>
        <p:spPr>
          <a:xfrm>
            <a:off x="2513013" y="1131888"/>
            <a:ext cx="1987550" cy="756000"/>
          </a:xfrm>
        </p:spPr>
        <p:txBody>
          <a:bodyPr/>
          <a:lstStyle>
            <a:lvl1pPr>
              <a:defRPr/>
            </a:lvl1pPr>
          </a:lstStyle>
          <a:p>
            <a:pPr lvl="0"/>
            <a:r>
              <a:rPr lang="en-US" dirty="0" smtClean="0"/>
              <a:t>Object</a:t>
            </a:r>
            <a:endParaRPr lang="ru-RU" dirty="0"/>
          </a:p>
        </p:txBody>
      </p:sp>
      <p:sp>
        <p:nvSpPr>
          <p:cNvPr id="84" name="Content Placeholder 6"/>
          <p:cNvSpPr>
            <a:spLocks noGrp="1"/>
          </p:cNvSpPr>
          <p:nvPr>
            <p:ph sz="quarter" idx="36" hasCustomPrompt="1"/>
          </p:nvPr>
        </p:nvSpPr>
        <p:spPr>
          <a:xfrm>
            <a:off x="2513013" y="3079748"/>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85" name="Content Placeholder 5"/>
          <p:cNvSpPr>
            <a:spLocks noGrp="1"/>
          </p:cNvSpPr>
          <p:nvPr>
            <p:ph sz="quarter" idx="37" hasCustomPrompt="1"/>
          </p:nvPr>
        </p:nvSpPr>
        <p:spPr>
          <a:xfrm>
            <a:off x="2513013" y="2301869"/>
            <a:ext cx="1987550" cy="756000"/>
          </a:xfrm>
        </p:spPr>
        <p:txBody>
          <a:bodyPr/>
          <a:lstStyle>
            <a:lvl1pPr>
              <a:defRPr/>
            </a:lvl1pPr>
          </a:lstStyle>
          <a:p>
            <a:pPr lvl="0"/>
            <a:r>
              <a:rPr lang="en-US" dirty="0" smtClean="0"/>
              <a:t>Object</a:t>
            </a:r>
            <a:endParaRPr lang="ru-RU" dirty="0"/>
          </a:p>
        </p:txBody>
      </p:sp>
      <p:sp>
        <p:nvSpPr>
          <p:cNvPr id="86" name="Content Placeholder 6"/>
          <p:cNvSpPr>
            <a:spLocks noGrp="1"/>
          </p:cNvSpPr>
          <p:nvPr>
            <p:ph sz="quarter" idx="38" hasCustomPrompt="1"/>
          </p:nvPr>
        </p:nvSpPr>
        <p:spPr>
          <a:xfrm>
            <a:off x="2513013" y="4249729"/>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87" name="Content Placeholder 5"/>
          <p:cNvSpPr>
            <a:spLocks noGrp="1"/>
          </p:cNvSpPr>
          <p:nvPr>
            <p:ph sz="quarter" idx="39" hasCustomPrompt="1"/>
          </p:nvPr>
        </p:nvSpPr>
        <p:spPr>
          <a:xfrm>
            <a:off x="2513013" y="3471850"/>
            <a:ext cx="1987550" cy="756000"/>
          </a:xfrm>
        </p:spPr>
        <p:txBody>
          <a:bodyPr/>
          <a:lstStyle>
            <a:lvl1pPr>
              <a:defRPr/>
            </a:lvl1pPr>
          </a:lstStyle>
          <a:p>
            <a:pPr lvl="0"/>
            <a:r>
              <a:rPr lang="en-US" dirty="0" smtClean="0"/>
              <a:t>Object</a:t>
            </a:r>
            <a:endParaRPr lang="ru-RU" dirty="0"/>
          </a:p>
        </p:txBody>
      </p:sp>
      <p:sp>
        <p:nvSpPr>
          <p:cNvPr id="88" name="Content Placeholder 6"/>
          <p:cNvSpPr>
            <a:spLocks noGrp="1"/>
          </p:cNvSpPr>
          <p:nvPr>
            <p:ph sz="quarter" idx="40" hasCustomPrompt="1"/>
          </p:nvPr>
        </p:nvSpPr>
        <p:spPr>
          <a:xfrm>
            <a:off x="4643438" y="1909767"/>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89" name="Content Placeholder 5"/>
          <p:cNvSpPr>
            <a:spLocks noGrp="1"/>
          </p:cNvSpPr>
          <p:nvPr>
            <p:ph sz="quarter" idx="41" hasCustomPrompt="1"/>
          </p:nvPr>
        </p:nvSpPr>
        <p:spPr>
          <a:xfrm>
            <a:off x="4643438" y="1131888"/>
            <a:ext cx="1987550" cy="756000"/>
          </a:xfrm>
        </p:spPr>
        <p:txBody>
          <a:bodyPr/>
          <a:lstStyle>
            <a:lvl1pPr>
              <a:defRPr/>
            </a:lvl1pPr>
          </a:lstStyle>
          <a:p>
            <a:pPr lvl="0"/>
            <a:r>
              <a:rPr lang="en-US" dirty="0" smtClean="0"/>
              <a:t>Object</a:t>
            </a:r>
            <a:endParaRPr lang="ru-RU" dirty="0"/>
          </a:p>
        </p:txBody>
      </p:sp>
      <p:sp>
        <p:nvSpPr>
          <p:cNvPr id="90" name="Content Placeholder 6"/>
          <p:cNvSpPr>
            <a:spLocks noGrp="1"/>
          </p:cNvSpPr>
          <p:nvPr>
            <p:ph sz="quarter" idx="42" hasCustomPrompt="1"/>
          </p:nvPr>
        </p:nvSpPr>
        <p:spPr>
          <a:xfrm>
            <a:off x="4643438" y="3079748"/>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91" name="Content Placeholder 5"/>
          <p:cNvSpPr>
            <a:spLocks noGrp="1"/>
          </p:cNvSpPr>
          <p:nvPr>
            <p:ph sz="quarter" idx="43" hasCustomPrompt="1"/>
          </p:nvPr>
        </p:nvSpPr>
        <p:spPr>
          <a:xfrm>
            <a:off x="4643438" y="2301869"/>
            <a:ext cx="1987550" cy="756000"/>
          </a:xfrm>
        </p:spPr>
        <p:txBody>
          <a:bodyPr/>
          <a:lstStyle>
            <a:lvl1pPr>
              <a:defRPr/>
            </a:lvl1pPr>
          </a:lstStyle>
          <a:p>
            <a:pPr lvl="0"/>
            <a:r>
              <a:rPr lang="en-US" dirty="0" smtClean="0"/>
              <a:t>Object</a:t>
            </a:r>
            <a:endParaRPr lang="ru-RU" dirty="0"/>
          </a:p>
        </p:txBody>
      </p:sp>
      <p:sp>
        <p:nvSpPr>
          <p:cNvPr id="92" name="Content Placeholder 6"/>
          <p:cNvSpPr>
            <a:spLocks noGrp="1"/>
          </p:cNvSpPr>
          <p:nvPr>
            <p:ph sz="quarter" idx="44" hasCustomPrompt="1"/>
          </p:nvPr>
        </p:nvSpPr>
        <p:spPr>
          <a:xfrm>
            <a:off x="4643438" y="4249729"/>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93" name="Content Placeholder 5"/>
          <p:cNvSpPr>
            <a:spLocks noGrp="1"/>
          </p:cNvSpPr>
          <p:nvPr>
            <p:ph sz="quarter" idx="45" hasCustomPrompt="1"/>
          </p:nvPr>
        </p:nvSpPr>
        <p:spPr>
          <a:xfrm>
            <a:off x="4643438" y="3471850"/>
            <a:ext cx="1987550" cy="756000"/>
          </a:xfrm>
        </p:spPr>
        <p:txBody>
          <a:bodyPr/>
          <a:lstStyle>
            <a:lvl1pPr>
              <a:defRPr/>
            </a:lvl1pPr>
          </a:lstStyle>
          <a:p>
            <a:pPr lvl="0"/>
            <a:r>
              <a:rPr lang="en-US" dirty="0" smtClean="0"/>
              <a:t>Object</a:t>
            </a:r>
            <a:endParaRPr lang="ru-RU" dirty="0"/>
          </a:p>
        </p:txBody>
      </p:sp>
      <p:sp>
        <p:nvSpPr>
          <p:cNvPr id="94" name="Content Placeholder 6"/>
          <p:cNvSpPr>
            <a:spLocks noGrp="1"/>
          </p:cNvSpPr>
          <p:nvPr>
            <p:ph sz="quarter" idx="46" hasCustomPrompt="1"/>
          </p:nvPr>
        </p:nvSpPr>
        <p:spPr>
          <a:xfrm>
            <a:off x="6797676" y="1909767"/>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95" name="Content Placeholder 5"/>
          <p:cNvSpPr>
            <a:spLocks noGrp="1"/>
          </p:cNvSpPr>
          <p:nvPr>
            <p:ph sz="quarter" idx="47" hasCustomPrompt="1"/>
          </p:nvPr>
        </p:nvSpPr>
        <p:spPr>
          <a:xfrm>
            <a:off x="6797676" y="1131888"/>
            <a:ext cx="1987550" cy="756000"/>
          </a:xfrm>
        </p:spPr>
        <p:txBody>
          <a:bodyPr/>
          <a:lstStyle>
            <a:lvl1pPr>
              <a:defRPr/>
            </a:lvl1pPr>
          </a:lstStyle>
          <a:p>
            <a:pPr lvl="0"/>
            <a:r>
              <a:rPr lang="en-US" dirty="0" smtClean="0"/>
              <a:t>Object</a:t>
            </a:r>
            <a:endParaRPr lang="ru-RU" dirty="0"/>
          </a:p>
        </p:txBody>
      </p:sp>
      <p:sp>
        <p:nvSpPr>
          <p:cNvPr id="96" name="Content Placeholder 6"/>
          <p:cNvSpPr>
            <a:spLocks noGrp="1"/>
          </p:cNvSpPr>
          <p:nvPr>
            <p:ph sz="quarter" idx="48" hasCustomPrompt="1"/>
          </p:nvPr>
        </p:nvSpPr>
        <p:spPr>
          <a:xfrm>
            <a:off x="6797676" y="3079748"/>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97" name="Content Placeholder 5"/>
          <p:cNvSpPr>
            <a:spLocks noGrp="1"/>
          </p:cNvSpPr>
          <p:nvPr>
            <p:ph sz="quarter" idx="49" hasCustomPrompt="1"/>
          </p:nvPr>
        </p:nvSpPr>
        <p:spPr>
          <a:xfrm>
            <a:off x="6797676" y="2301869"/>
            <a:ext cx="1987550" cy="756000"/>
          </a:xfrm>
        </p:spPr>
        <p:txBody>
          <a:bodyPr/>
          <a:lstStyle>
            <a:lvl1pPr>
              <a:defRPr/>
            </a:lvl1pPr>
          </a:lstStyle>
          <a:p>
            <a:pPr lvl="0"/>
            <a:r>
              <a:rPr lang="en-US" dirty="0" smtClean="0"/>
              <a:t>Object</a:t>
            </a:r>
            <a:endParaRPr lang="ru-RU" dirty="0"/>
          </a:p>
        </p:txBody>
      </p:sp>
      <p:sp>
        <p:nvSpPr>
          <p:cNvPr id="98" name="Content Placeholder 6"/>
          <p:cNvSpPr>
            <a:spLocks noGrp="1"/>
          </p:cNvSpPr>
          <p:nvPr>
            <p:ph sz="quarter" idx="50" hasCustomPrompt="1"/>
          </p:nvPr>
        </p:nvSpPr>
        <p:spPr>
          <a:xfrm>
            <a:off x="6797676" y="4249729"/>
            <a:ext cx="1986543" cy="179536"/>
          </a:xfrm>
        </p:spPr>
        <p:txBody>
          <a:bodyPr anchor="t">
            <a:spAutoFit/>
          </a:bodyPr>
          <a:lstStyle>
            <a:lvl1pPr algn="ctr">
              <a:lnSpc>
                <a:spcPts val="1400"/>
              </a:lnSpc>
              <a:spcBef>
                <a:spcPts val="300"/>
              </a:spcBef>
              <a:spcAft>
                <a:spcPts val="300"/>
              </a:spcAft>
              <a:defRPr sz="1500">
                <a:latin typeface="+mn-lt"/>
              </a:defRPr>
            </a:lvl1pPr>
            <a:lvl2pPr marL="0" indent="0" algn="ctr">
              <a:lnSpc>
                <a:spcPct val="100000"/>
              </a:lnSpc>
              <a:spcBef>
                <a:spcPts val="300"/>
              </a:spcBef>
              <a:spcAft>
                <a:spcPts val="300"/>
              </a:spcAft>
              <a:buFont typeface="+mj-lt"/>
              <a:buNone/>
              <a:defRPr sz="1300">
                <a:latin typeface="+mn-l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a:lvl5pPr>
          </a:lstStyle>
          <a:p>
            <a:pPr lvl="0"/>
            <a:r>
              <a:rPr lang="en-US" dirty="0" smtClean="0"/>
              <a:t>Text</a:t>
            </a:r>
          </a:p>
        </p:txBody>
      </p:sp>
      <p:sp>
        <p:nvSpPr>
          <p:cNvPr id="99" name="Content Placeholder 5"/>
          <p:cNvSpPr>
            <a:spLocks noGrp="1"/>
          </p:cNvSpPr>
          <p:nvPr>
            <p:ph sz="quarter" idx="51" hasCustomPrompt="1"/>
          </p:nvPr>
        </p:nvSpPr>
        <p:spPr>
          <a:xfrm>
            <a:off x="6797676" y="3471850"/>
            <a:ext cx="1987550" cy="756000"/>
          </a:xfrm>
        </p:spPr>
        <p:txBody>
          <a:bodyPr/>
          <a:lstStyle>
            <a:lvl1pPr>
              <a:defRPr/>
            </a:lvl1pPr>
          </a:lstStyle>
          <a:p>
            <a:pPr lvl="0"/>
            <a:r>
              <a:rPr lang="en-US" dirty="0" smtClean="0"/>
              <a:t>Object</a:t>
            </a:r>
            <a:endParaRPr lang="ru-RU" dirty="0"/>
          </a:p>
        </p:txBody>
      </p:sp>
    </p:spTree>
    <p:extLst>
      <p:ext uri="{BB962C8B-B14F-4D97-AF65-F5344CB8AC3E}">
        <p14:creationId xmlns:p14="http://schemas.microsoft.com/office/powerpoint/2010/main" val="309544689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pictures+three objects">
    <p:spTree>
      <p:nvGrpSpPr>
        <p:cNvPr id="1" name=""/>
        <p:cNvGrpSpPr/>
        <p:nvPr/>
      </p:nvGrpSpPr>
      <p:grpSpPr>
        <a:xfrm>
          <a:off x="0" y="0"/>
          <a:ext cx="0" cy="0"/>
          <a:chOff x="0" y="0"/>
          <a:chExt cx="0" cy="0"/>
        </a:xfrm>
      </p:grpSpPr>
      <p:sp>
        <p:nvSpPr>
          <p:cNvPr id="6" name="Picture Placeholder 5"/>
          <p:cNvSpPr>
            <a:spLocks noGrp="1"/>
          </p:cNvSpPr>
          <p:nvPr>
            <p:ph type="pic" sz="quarter" idx="25"/>
          </p:nvPr>
        </p:nvSpPr>
        <p:spPr>
          <a:xfrm>
            <a:off x="358775" y="1131888"/>
            <a:ext cx="2700338" cy="1317625"/>
          </a:xfrm>
        </p:spPr>
        <p:txBody>
          <a:bodyPr/>
          <a:lstStyle/>
          <a:p>
            <a:endParaRPr lang="ru-RU"/>
          </a:p>
        </p:txBody>
      </p:sp>
      <p:sp>
        <p:nvSpPr>
          <p:cNvPr id="8" name="Picture Placeholder 7"/>
          <p:cNvSpPr>
            <a:spLocks noGrp="1"/>
          </p:cNvSpPr>
          <p:nvPr>
            <p:ph type="pic" sz="quarter" idx="26"/>
          </p:nvPr>
        </p:nvSpPr>
        <p:spPr>
          <a:xfrm>
            <a:off x="3221038" y="1131888"/>
            <a:ext cx="2700337" cy="1317625"/>
          </a:xfrm>
        </p:spPr>
        <p:txBody>
          <a:bodyPr/>
          <a:lstStyle/>
          <a:p>
            <a:endParaRPr lang="ru-RU"/>
          </a:p>
        </p:txBody>
      </p:sp>
      <p:sp>
        <p:nvSpPr>
          <p:cNvPr id="10" name="Picture Placeholder 9"/>
          <p:cNvSpPr>
            <a:spLocks noGrp="1"/>
          </p:cNvSpPr>
          <p:nvPr>
            <p:ph type="pic" sz="quarter" idx="27"/>
          </p:nvPr>
        </p:nvSpPr>
        <p:spPr>
          <a:xfrm>
            <a:off x="6081713" y="1131888"/>
            <a:ext cx="2700337" cy="1317625"/>
          </a:xfrm>
        </p:spPr>
        <p:txBody>
          <a:bodyPr/>
          <a:lstStyle/>
          <a:p>
            <a:endParaRPr lang="ru-RU"/>
          </a:p>
        </p:txBody>
      </p:sp>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5" name="Content Placeholder 7"/>
          <p:cNvSpPr>
            <a:spLocks noGrp="1"/>
          </p:cNvSpPr>
          <p:nvPr>
            <p:ph sz="quarter" idx="20" hasCustomPrompt="1"/>
          </p:nvPr>
        </p:nvSpPr>
        <p:spPr>
          <a:xfrm>
            <a:off x="359609" y="2564607"/>
            <a:ext cx="2700000" cy="2057400"/>
          </a:xfrm>
        </p:spPr>
        <p:txBody>
          <a:bodyPr/>
          <a:lstStyle>
            <a:lvl2pPr marL="0" indent="0">
              <a:buFontTx/>
              <a:buNone/>
              <a:defRPr/>
            </a:lvl2pPr>
          </a:lstStyle>
          <a:p>
            <a:pPr lvl="0"/>
            <a:r>
              <a:rPr lang="en-US" dirty="0" smtClean="0"/>
              <a:t>First level</a:t>
            </a:r>
          </a:p>
          <a:p>
            <a:pPr lvl="1"/>
            <a:r>
              <a:rPr lang="en-US" dirty="0" smtClean="0"/>
              <a:t>Second level</a:t>
            </a:r>
          </a:p>
          <a:p>
            <a:pPr lvl="2"/>
            <a:r>
              <a:rPr lang="en-US" dirty="0" smtClean="0"/>
              <a:t>Third level</a:t>
            </a:r>
          </a:p>
        </p:txBody>
      </p:sp>
      <p:sp>
        <p:nvSpPr>
          <p:cNvPr id="16" name="Content Placeholder 7"/>
          <p:cNvSpPr>
            <a:spLocks noGrp="1"/>
          </p:cNvSpPr>
          <p:nvPr>
            <p:ph sz="quarter" idx="22" hasCustomPrompt="1"/>
          </p:nvPr>
        </p:nvSpPr>
        <p:spPr>
          <a:xfrm>
            <a:off x="3220751" y="2564607"/>
            <a:ext cx="2700000" cy="2057400"/>
          </a:xfrm>
        </p:spPr>
        <p:txBody>
          <a:bodyPr/>
          <a:lstStyle>
            <a:lvl2pPr marL="0" indent="0">
              <a:buFontTx/>
              <a:buNone/>
              <a:defRPr/>
            </a:lvl2pPr>
          </a:lstStyle>
          <a:p>
            <a:pPr lvl="0"/>
            <a:r>
              <a:rPr lang="en-US" dirty="0" smtClean="0"/>
              <a:t>First level</a:t>
            </a:r>
          </a:p>
          <a:p>
            <a:pPr lvl="1"/>
            <a:r>
              <a:rPr lang="en-US" dirty="0" smtClean="0"/>
              <a:t>Second level</a:t>
            </a:r>
          </a:p>
          <a:p>
            <a:pPr lvl="2"/>
            <a:r>
              <a:rPr lang="en-US" dirty="0" smtClean="0"/>
              <a:t>Third level</a:t>
            </a:r>
          </a:p>
        </p:txBody>
      </p:sp>
      <p:sp>
        <p:nvSpPr>
          <p:cNvPr id="18" name="Content Placeholder 7"/>
          <p:cNvSpPr>
            <a:spLocks noGrp="1"/>
          </p:cNvSpPr>
          <p:nvPr>
            <p:ph sz="quarter" idx="24" hasCustomPrompt="1"/>
          </p:nvPr>
        </p:nvSpPr>
        <p:spPr>
          <a:xfrm>
            <a:off x="6081893" y="2564607"/>
            <a:ext cx="2700000" cy="2057400"/>
          </a:xfrm>
        </p:spPr>
        <p:txBody>
          <a:bodyPr/>
          <a:lstStyle>
            <a:lvl2pPr marL="0" indent="0">
              <a:buFontTx/>
              <a:buNone/>
              <a:defRPr/>
            </a:lvl2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0359895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x objec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5" name="Content Placeholder 7"/>
          <p:cNvSpPr>
            <a:spLocks noGrp="1"/>
          </p:cNvSpPr>
          <p:nvPr>
            <p:ph sz="quarter" idx="20" hasCustomPrompt="1"/>
          </p:nvPr>
        </p:nvSpPr>
        <p:spPr>
          <a:xfrm>
            <a:off x="359609" y="2564607"/>
            <a:ext cx="2700000" cy="2057400"/>
          </a:xfrm>
        </p:spPr>
        <p:txBody>
          <a:bodyPr/>
          <a:lstStyle>
            <a:lvl2pPr marL="0" indent="0">
              <a:buFontTx/>
              <a:buNone/>
              <a:defRPr/>
            </a:lvl2pPr>
          </a:lstStyle>
          <a:p>
            <a:pPr lvl="0"/>
            <a:r>
              <a:rPr lang="en-US" dirty="0" smtClean="0"/>
              <a:t>First level</a:t>
            </a:r>
          </a:p>
          <a:p>
            <a:pPr lvl="1"/>
            <a:r>
              <a:rPr lang="en-US" dirty="0" smtClean="0"/>
              <a:t>Second level</a:t>
            </a:r>
          </a:p>
          <a:p>
            <a:pPr lvl="2"/>
            <a:r>
              <a:rPr lang="en-US" dirty="0" smtClean="0"/>
              <a:t>Third level</a:t>
            </a:r>
          </a:p>
        </p:txBody>
      </p:sp>
      <p:sp>
        <p:nvSpPr>
          <p:cNvPr id="16" name="Content Placeholder 7"/>
          <p:cNvSpPr>
            <a:spLocks noGrp="1"/>
          </p:cNvSpPr>
          <p:nvPr>
            <p:ph sz="quarter" idx="22" hasCustomPrompt="1"/>
          </p:nvPr>
        </p:nvSpPr>
        <p:spPr>
          <a:xfrm>
            <a:off x="3220751" y="2564607"/>
            <a:ext cx="2700000" cy="2057400"/>
          </a:xfrm>
        </p:spPr>
        <p:txBody>
          <a:bodyPr/>
          <a:lstStyle>
            <a:lvl2pPr marL="0" indent="0">
              <a:buFontTx/>
              <a:buNone/>
              <a:defRPr/>
            </a:lvl2pPr>
          </a:lstStyle>
          <a:p>
            <a:pPr lvl="0"/>
            <a:r>
              <a:rPr lang="en-US" dirty="0" smtClean="0"/>
              <a:t>First level</a:t>
            </a:r>
          </a:p>
          <a:p>
            <a:pPr lvl="1"/>
            <a:r>
              <a:rPr lang="en-US" dirty="0" smtClean="0"/>
              <a:t>Second level</a:t>
            </a:r>
          </a:p>
          <a:p>
            <a:pPr lvl="2"/>
            <a:r>
              <a:rPr lang="en-US" dirty="0" smtClean="0"/>
              <a:t>Third level</a:t>
            </a:r>
          </a:p>
        </p:txBody>
      </p:sp>
      <p:sp>
        <p:nvSpPr>
          <p:cNvPr id="18" name="Content Placeholder 7"/>
          <p:cNvSpPr>
            <a:spLocks noGrp="1"/>
          </p:cNvSpPr>
          <p:nvPr>
            <p:ph sz="quarter" idx="24" hasCustomPrompt="1"/>
          </p:nvPr>
        </p:nvSpPr>
        <p:spPr>
          <a:xfrm>
            <a:off x="6081893" y="2564607"/>
            <a:ext cx="2700000" cy="2057400"/>
          </a:xfrm>
        </p:spPr>
        <p:txBody>
          <a:bodyPr/>
          <a:lstStyle>
            <a:lvl2pPr marL="0" indent="0">
              <a:buFontTx/>
              <a:buNone/>
              <a:defRPr/>
            </a:lvl2pPr>
          </a:lstStyle>
          <a:p>
            <a:pPr lvl="0"/>
            <a:r>
              <a:rPr lang="en-US" dirty="0" smtClean="0"/>
              <a:t>First level</a:t>
            </a:r>
          </a:p>
          <a:p>
            <a:pPr lvl="1"/>
            <a:r>
              <a:rPr lang="en-US" dirty="0" smtClean="0"/>
              <a:t>Second level</a:t>
            </a:r>
          </a:p>
          <a:p>
            <a:pPr lvl="2"/>
            <a:r>
              <a:rPr lang="en-US" dirty="0" smtClean="0"/>
              <a:t>Third level</a:t>
            </a:r>
          </a:p>
        </p:txBody>
      </p:sp>
      <p:sp>
        <p:nvSpPr>
          <p:cNvPr id="11" name="Content Placeholder 6"/>
          <p:cNvSpPr>
            <a:spLocks noGrp="1"/>
          </p:cNvSpPr>
          <p:nvPr>
            <p:ph sz="quarter" idx="28"/>
          </p:nvPr>
        </p:nvSpPr>
        <p:spPr>
          <a:xfrm>
            <a:off x="3221038" y="1131888"/>
            <a:ext cx="2700337" cy="1317625"/>
          </a:xfrm>
        </p:spPr>
        <p:txBody>
          <a:bodyPr/>
          <a:lstStyle/>
          <a:p>
            <a:pPr lvl="0"/>
            <a:r>
              <a:rPr lang="en-US" dirty="0" smtClean="0"/>
              <a:t>Click to edit Master text styles</a:t>
            </a:r>
          </a:p>
          <a:p>
            <a:pPr lvl="1"/>
            <a:r>
              <a:rPr lang="en-US" dirty="0" smtClean="0"/>
              <a:t>Second level</a:t>
            </a:r>
          </a:p>
          <a:p>
            <a:pPr lvl="2"/>
            <a:r>
              <a:rPr lang="en-US" dirty="0" smtClean="0"/>
              <a:t>Third level</a:t>
            </a:r>
            <a:endParaRPr lang="ru-RU" dirty="0"/>
          </a:p>
        </p:txBody>
      </p:sp>
      <p:sp>
        <p:nvSpPr>
          <p:cNvPr id="12" name="Content Placeholder 6"/>
          <p:cNvSpPr>
            <a:spLocks noGrp="1"/>
          </p:cNvSpPr>
          <p:nvPr>
            <p:ph sz="quarter" idx="29"/>
          </p:nvPr>
        </p:nvSpPr>
        <p:spPr>
          <a:xfrm>
            <a:off x="358775" y="1131888"/>
            <a:ext cx="2700337" cy="1317625"/>
          </a:xfrm>
        </p:spPr>
        <p:txBody>
          <a:bodyPr/>
          <a:lstStyle/>
          <a:p>
            <a:pPr lvl="0"/>
            <a:r>
              <a:rPr lang="en-US" dirty="0" smtClean="0"/>
              <a:t>Click to edit Master text styles</a:t>
            </a:r>
          </a:p>
          <a:p>
            <a:pPr lvl="1"/>
            <a:r>
              <a:rPr lang="en-US" dirty="0" smtClean="0"/>
              <a:t>Second level</a:t>
            </a:r>
          </a:p>
          <a:p>
            <a:pPr lvl="2"/>
            <a:r>
              <a:rPr lang="en-US" dirty="0" smtClean="0"/>
              <a:t>Third level</a:t>
            </a:r>
            <a:endParaRPr lang="ru-RU" dirty="0"/>
          </a:p>
        </p:txBody>
      </p:sp>
      <p:sp>
        <p:nvSpPr>
          <p:cNvPr id="13" name="Content Placeholder 6"/>
          <p:cNvSpPr>
            <a:spLocks noGrp="1"/>
          </p:cNvSpPr>
          <p:nvPr>
            <p:ph sz="quarter" idx="30"/>
          </p:nvPr>
        </p:nvSpPr>
        <p:spPr>
          <a:xfrm>
            <a:off x="6081556" y="1131888"/>
            <a:ext cx="2700337" cy="1317625"/>
          </a:xfrm>
        </p:spPr>
        <p:txBody>
          <a:bodyPr/>
          <a:lstStyle/>
          <a:p>
            <a:pPr lvl="0"/>
            <a:r>
              <a:rPr lang="en-US" dirty="0" smtClean="0"/>
              <a:t>Click to edit Master text styles</a:t>
            </a:r>
          </a:p>
          <a:p>
            <a:pPr lvl="1"/>
            <a:r>
              <a:rPr lang="en-US" dirty="0" smtClean="0"/>
              <a:t>Second level</a:t>
            </a:r>
          </a:p>
          <a:p>
            <a:pPr lvl="2"/>
            <a:r>
              <a:rPr lang="en-US" dirty="0" smtClean="0"/>
              <a:t>Third level</a:t>
            </a:r>
            <a:endParaRPr lang="ru-RU" dirty="0"/>
          </a:p>
        </p:txBody>
      </p:sp>
    </p:spTree>
    <p:extLst>
      <p:ext uri="{BB962C8B-B14F-4D97-AF65-F5344CB8AC3E}">
        <p14:creationId xmlns:p14="http://schemas.microsoft.com/office/powerpoint/2010/main" val="111711240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bject with text on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2"/>
          </p:nvPr>
        </p:nvSpPr>
        <p:spPr>
          <a:xfrm>
            <a:off x="358775" y="1129432"/>
            <a:ext cx="8426450" cy="3492797"/>
          </a:xfrm>
        </p:spPr>
        <p:txBody>
          <a:bodyPr vert="horz" wrap="square" lIns="0" tIns="0" rIns="0" bIns="0" rtlCol="0" anchor="t" anchorCtr="0">
            <a:no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ext Placeholder 5"/>
          <p:cNvSpPr>
            <a:spLocks noGrp="1"/>
          </p:cNvSpPr>
          <p:nvPr>
            <p:ph type="body" sz="quarter" idx="13"/>
          </p:nvPr>
        </p:nvSpPr>
        <p:spPr>
          <a:xfrm>
            <a:off x="358775" y="1129432"/>
            <a:ext cx="8426449" cy="1835907"/>
          </a:xfrm>
        </p:spPr>
        <p:txBody>
          <a:bodyPr vert="horz" wrap="square" lIns="0" tIns="0" rIns="0" bIns="0" rtlCol="0" anchor="t" anchorCtr="0">
            <a:no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219626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bject+subhead+bulleted centered tex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352159" y="1131888"/>
            <a:ext cx="8433066" cy="3492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ext Placeholder 5"/>
          <p:cNvSpPr>
            <a:spLocks noGrp="1"/>
          </p:cNvSpPr>
          <p:nvPr>
            <p:ph type="body" sz="quarter" idx="15"/>
          </p:nvPr>
        </p:nvSpPr>
        <p:spPr>
          <a:xfrm>
            <a:off x="6222683" y="1131888"/>
            <a:ext cx="2555875" cy="3492500"/>
          </a:xfrm>
        </p:spPr>
        <p:txBody>
          <a:bodyPr anchor="ctr"/>
          <a:lstStyle>
            <a:lvl3pP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a:xfrm>
            <a:off x="358775" y="313200"/>
            <a:ext cx="8426450" cy="676800"/>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9" name="Text Placeholder 5"/>
          <p:cNvSpPr>
            <a:spLocks noGrp="1"/>
          </p:cNvSpPr>
          <p:nvPr>
            <p:ph type="body" sz="quarter" idx="13"/>
          </p:nvPr>
        </p:nvSpPr>
        <p:spPr>
          <a:xfrm>
            <a:off x="352160" y="1131888"/>
            <a:ext cx="4148404" cy="383111"/>
          </a:xfrm>
        </p:spPr>
        <p:txBody>
          <a:bodyPr/>
          <a:lstStyle/>
          <a:p>
            <a:pPr lvl="0"/>
            <a:r>
              <a:rPr lang="en-US" dirty="0" smtClean="0"/>
              <a:t>Click to edit Master text styles</a:t>
            </a:r>
          </a:p>
        </p:txBody>
      </p:sp>
    </p:spTree>
    <p:extLst>
      <p:ext uri="{BB962C8B-B14F-4D97-AF65-F5344CB8AC3E}">
        <p14:creationId xmlns:p14="http://schemas.microsoft.com/office/powerpoint/2010/main" val="16646061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bject with two texts on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532" y="320569"/>
            <a:ext cx="8425693" cy="66844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2"/>
          </p:nvPr>
        </p:nvSpPr>
        <p:spPr>
          <a:xfrm>
            <a:off x="358775" y="1131888"/>
            <a:ext cx="8426450" cy="3492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ext Placeholder 5"/>
          <p:cNvSpPr>
            <a:spLocks noGrp="1"/>
          </p:cNvSpPr>
          <p:nvPr>
            <p:ph type="body" sz="quarter" idx="13"/>
          </p:nvPr>
        </p:nvSpPr>
        <p:spPr>
          <a:xfrm>
            <a:off x="358999" y="1131888"/>
            <a:ext cx="4141564" cy="122039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5"/>
          <p:cNvSpPr>
            <a:spLocks noGrp="1"/>
          </p:cNvSpPr>
          <p:nvPr>
            <p:ph type="body" sz="quarter" idx="16"/>
          </p:nvPr>
        </p:nvSpPr>
        <p:spPr>
          <a:xfrm>
            <a:off x="360013" y="3402793"/>
            <a:ext cx="4140550" cy="1220390"/>
          </a:xfrm>
        </p:spPr>
        <p:txBody>
          <a:bodyPr vert="horz" wrap="square" lIns="0" tIns="0" rIns="0" bIns="0" rtlCol="0" anchor="b" anchorCtr="0">
            <a:noAutofit/>
          </a:bodyPr>
          <a:lstStyle>
            <a:lvl1pPr>
              <a:defRPr lang="en-US" sz="1000" dirty="0" smtClean="0">
                <a:solidFill>
                  <a:schemeClr val="tx1">
                    <a:lumMod val="75000"/>
                    <a:lumOff val="25000"/>
                  </a:schemeClr>
                </a:solidFill>
                <a:latin typeface="+mn-lt"/>
              </a:defRPr>
            </a:lvl1pPr>
          </a:lstStyle>
          <a:p>
            <a:pPr lvl="0">
              <a:lnSpc>
                <a:spcPct val="100000"/>
              </a:lnSpc>
              <a:spcBef>
                <a:spcPts val="0"/>
              </a:spcBef>
            </a:pPr>
            <a:endParaRPr lang="en-US" dirty="0" smtClean="0"/>
          </a:p>
        </p:txBody>
      </p:sp>
    </p:spTree>
    <p:extLst>
      <p:ext uri="{BB962C8B-B14F-4D97-AF65-F5344CB8AC3E}">
        <p14:creationId xmlns:p14="http://schemas.microsoft.com/office/powerpoint/2010/main" val="387733520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bject+subhead+no bullets big gap textbox">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358775" y="1131888"/>
            <a:ext cx="8426450" cy="3492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a:xfrm>
            <a:off x="358775" y="320569"/>
            <a:ext cx="8426450" cy="668444"/>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9" name="Text Placeholder 5"/>
          <p:cNvSpPr>
            <a:spLocks noGrp="1"/>
          </p:cNvSpPr>
          <p:nvPr>
            <p:ph type="body" sz="quarter" idx="13"/>
          </p:nvPr>
        </p:nvSpPr>
        <p:spPr>
          <a:xfrm>
            <a:off x="358776" y="1131888"/>
            <a:ext cx="4141788" cy="383111"/>
          </a:xfrm>
        </p:spPr>
        <p:txBody>
          <a:bodyPr/>
          <a:lstStyle/>
          <a:p>
            <a:pPr lvl="0"/>
            <a:r>
              <a:rPr lang="en-US" dirty="0" smtClean="0"/>
              <a:t>Click to edit Master text styles</a:t>
            </a:r>
          </a:p>
        </p:txBody>
      </p:sp>
      <p:sp>
        <p:nvSpPr>
          <p:cNvPr id="10" name="Text Placeholder 9"/>
          <p:cNvSpPr>
            <a:spLocks noGrp="1"/>
          </p:cNvSpPr>
          <p:nvPr>
            <p:ph type="body" sz="quarter" idx="14" hasCustomPrompt="1"/>
          </p:nvPr>
        </p:nvSpPr>
        <p:spPr>
          <a:xfrm>
            <a:off x="6229709" y="1131888"/>
            <a:ext cx="2555516" cy="3492500"/>
          </a:xfrm>
        </p:spPr>
        <p:txBody>
          <a:bodyPr/>
          <a:lstStyle>
            <a:lvl1pPr>
              <a:lnSpc>
                <a:spcPts val="2200"/>
              </a:lnSpc>
              <a:spcBef>
                <a:spcPts val="0"/>
              </a:spcBef>
              <a:spcAft>
                <a:spcPts val="0"/>
              </a:spcAft>
              <a:buFontTx/>
              <a:buNone/>
              <a:defRPr/>
            </a:lvl1pPr>
            <a:lvl2pPr marL="0" indent="0">
              <a:lnSpc>
                <a:spcPct val="100000"/>
              </a:lnSpc>
              <a:spcBef>
                <a:spcPts val="0"/>
              </a:spcBef>
              <a:spcAft>
                <a:spcPts val="0"/>
              </a:spcAft>
              <a:buFontTx/>
              <a:buNone/>
              <a:defRPr/>
            </a:lvl2pPr>
            <a:lvl3pPr marL="227785" indent="0">
              <a:lnSpc>
                <a:spcPct val="100000"/>
              </a:lnSpc>
              <a:spcBef>
                <a:spcPts val="0"/>
              </a:spcBef>
              <a:spcAft>
                <a:spcPts val="0"/>
              </a:spcAft>
              <a:buFontTx/>
              <a:buNone/>
              <a:defRPr/>
            </a:lvl3pPr>
          </a:lstStyle>
          <a:p>
            <a:pPr lvl="0"/>
            <a:r>
              <a:rPr lang="en-US" dirty="0" smtClean="0"/>
              <a:t>First level</a:t>
            </a:r>
          </a:p>
          <a:p>
            <a:pPr lvl="1"/>
            <a:r>
              <a:rPr lang="en-US" dirty="0" smtClean="0"/>
              <a:t>Second level</a:t>
            </a:r>
          </a:p>
          <a:p>
            <a:pPr lvl="2"/>
            <a:r>
              <a:rPr lang="en-US" dirty="0" smtClean="0"/>
              <a:t>Third level</a:t>
            </a:r>
          </a:p>
        </p:txBody>
      </p:sp>
      <p:sp>
        <p:nvSpPr>
          <p:cNvPr id="13" name="Text Placeholder 5"/>
          <p:cNvSpPr>
            <a:spLocks noGrp="1"/>
          </p:cNvSpPr>
          <p:nvPr>
            <p:ph type="body" sz="quarter" idx="16"/>
          </p:nvPr>
        </p:nvSpPr>
        <p:spPr>
          <a:xfrm>
            <a:off x="360013" y="3402793"/>
            <a:ext cx="4140550" cy="1220390"/>
          </a:xfrm>
        </p:spPr>
        <p:txBody>
          <a:bodyPr vert="horz" wrap="square" lIns="0" tIns="0" rIns="0" bIns="0" rtlCol="0" anchor="b" anchorCtr="0">
            <a:noAutofit/>
          </a:bodyPr>
          <a:lstStyle>
            <a:lvl1pPr>
              <a:defRPr lang="en-US" sz="1000" dirty="0" smtClean="0">
                <a:solidFill>
                  <a:schemeClr val="tx1">
                    <a:lumMod val="75000"/>
                    <a:lumOff val="25000"/>
                  </a:schemeClr>
                </a:solidFill>
                <a:latin typeface="+mn-lt"/>
              </a:defRPr>
            </a:lvl1pPr>
          </a:lstStyle>
          <a:p>
            <a:pPr lvl="0">
              <a:lnSpc>
                <a:spcPct val="100000"/>
              </a:lnSpc>
              <a:spcBef>
                <a:spcPts val="0"/>
              </a:spcBef>
            </a:pPr>
            <a:endParaRPr lang="en-US" dirty="0" smtClean="0"/>
          </a:p>
        </p:txBody>
      </p:sp>
    </p:spTree>
    <p:extLst>
      <p:ext uri="{BB962C8B-B14F-4D97-AF65-F5344CB8AC3E}">
        <p14:creationId xmlns:p14="http://schemas.microsoft.com/office/powerpoint/2010/main" val="1391140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bject+subhead+no bullets textbox">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3200"/>
            <a:ext cx="8426450" cy="676800"/>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2"/>
          </p:nvPr>
        </p:nvSpPr>
        <p:spPr>
          <a:xfrm>
            <a:off x="358661" y="1131888"/>
            <a:ext cx="8426564" cy="3492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5"/>
          <p:cNvSpPr>
            <a:spLocks noGrp="1"/>
          </p:cNvSpPr>
          <p:nvPr>
            <p:ph type="body" sz="quarter" idx="13"/>
          </p:nvPr>
        </p:nvSpPr>
        <p:spPr>
          <a:xfrm>
            <a:off x="358660" y="1133245"/>
            <a:ext cx="4213617" cy="383111"/>
          </a:xfrm>
        </p:spPr>
        <p:txBody>
          <a:bodyPr/>
          <a:lstStyle/>
          <a:p>
            <a:pPr lvl="0"/>
            <a:r>
              <a:rPr lang="en-US" dirty="0" smtClean="0"/>
              <a:t>Click to edit Master text styles</a:t>
            </a:r>
          </a:p>
        </p:txBody>
      </p:sp>
      <p:sp>
        <p:nvSpPr>
          <p:cNvPr id="10" name="Text Placeholder 9"/>
          <p:cNvSpPr>
            <a:spLocks noGrp="1"/>
          </p:cNvSpPr>
          <p:nvPr>
            <p:ph type="body" sz="quarter" idx="14" hasCustomPrompt="1"/>
          </p:nvPr>
        </p:nvSpPr>
        <p:spPr>
          <a:xfrm>
            <a:off x="6226910" y="1133245"/>
            <a:ext cx="2555516" cy="3491143"/>
          </a:xfrm>
        </p:spPr>
        <p:txBody>
          <a:bodyPr/>
          <a:lstStyle>
            <a:lvl1pPr>
              <a:buFontTx/>
              <a:buNone/>
              <a:defRPr/>
            </a:lvl1pPr>
            <a:lvl2pPr marL="0" indent="0">
              <a:lnSpc>
                <a:spcPct val="90000"/>
              </a:lnSpc>
              <a:buFontTx/>
              <a:buNone/>
              <a:defRPr/>
            </a:lvl2pPr>
            <a:lvl3pPr marL="227785" indent="0">
              <a:lnSpc>
                <a:spcPct val="90000"/>
              </a:lnSpc>
              <a:buFontTx/>
              <a:buNone/>
              <a:defRPr/>
            </a:lvl3pPr>
          </a:lstStyle>
          <a:p>
            <a:pPr lvl="0"/>
            <a:r>
              <a:rPr lang="en-US" dirty="0" smtClean="0"/>
              <a:t>First level</a:t>
            </a:r>
          </a:p>
          <a:p>
            <a:pPr lvl="1"/>
            <a:r>
              <a:rPr lang="en-US" dirty="0" smtClean="0"/>
              <a:t>Second level</a:t>
            </a:r>
          </a:p>
          <a:p>
            <a:pPr lvl="2"/>
            <a:r>
              <a:rPr lang="en-US" dirty="0" smtClean="0"/>
              <a:t>Third level</a:t>
            </a:r>
          </a:p>
        </p:txBody>
      </p:sp>
      <p:sp>
        <p:nvSpPr>
          <p:cNvPr id="12" name="Text Placeholder 5"/>
          <p:cNvSpPr>
            <a:spLocks noGrp="1"/>
          </p:cNvSpPr>
          <p:nvPr>
            <p:ph type="body" sz="quarter" idx="16"/>
          </p:nvPr>
        </p:nvSpPr>
        <p:spPr>
          <a:xfrm>
            <a:off x="360013" y="3402793"/>
            <a:ext cx="4140550" cy="1220390"/>
          </a:xfrm>
        </p:spPr>
        <p:txBody>
          <a:bodyPr vert="horz" wrap="square" lIns="0" tIns="0" rIns="0" bIns="0" rtlCol="0" anchor="b" anchorCtr="0">
            <a:noAutofit/>
          </a:bodyPr>
          <a:lstStyle>
            <a:lvl1pPr>
              <a:defRPr lang="en-US" sz="1000" dirty="0" smtClean="0">
                <a:solidFill>
                  <a:schemeClr val="tx1">
                    <a:lumMod val="75000"/>
                    <a:lumOff val="25000"/>
                  </a:schemeClr>
                </a:solidFill>
                <a:latin typeface="+mn-lt"/>
              </a:defRPr>
            </a:lvl1pPr>
          </a:lstStyle>
          <a:p>
            <a:pPr lvl="0">
              <a:lnSpc>
                <a:spcPct val="100000"/>
              </a:lnSpc>
              <a:spcBef>
                <a:spcPts val="0"/>
              </a:spcBef>
            </a:pPr>
            <a:endParaRPr lang="en-US" dirty="0" smtClean="0"/>
          </a:p>
        </p:txBody>
      </p:sp>
    </p:spTree>
    <p:extLst>
      <p:ext uri="{BB962C8B-B14F-4D97-AF65-F5344CB8AC3E}">
        <p14:creationId xmlns:p14="http://schemas.microsoft.com/office/powerpoint/2010/main" val="1541768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bject+subhead+bulleted textbox">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3200"/>
            <a:ext cx="8426450" cy="676800"/>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8" name="Content Placeholder 7"/>
          <p:cNvSpPr>
            <a:spLocks noGrp="1"/>
          </p:cNvSpPr>
          <p:nvPr>
            <p:ph sz="quarter" idx="12"/>
          </p:nvPr>
        </p:nvSpPr>
        <p:spPr>
          <a:xfrm>
            <a:off x="356394" y="1129063"/>
            <a:ext cx="8426450" cy="349294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5"/>
          <p:cNvSpPr>
            <a:spLocks noGrp="1"/>
          </p:cNvSpPr>
          <p:nvPr>
            <p:ph type="body" sz="quarter" idx="13"/>
          </p:nvPr>
        </p:nvSpPr>
        <p:spPr>
          <a:xfrm>
            <a:off x="359468" y="1130858"/>
            <a:ext cx="4141095" cy="383111"/>
          </a:xfrm>
        </p:spPr>
        <p:txBody>
          <a:bodyPr/>
          <a:lstStyle/>
          <a:p>
            <a:pPr lvl="0"/>
            <a:r>
              <a:rPr lang="en-US" dirty="0" smtClean="0"/>
              <a:t>Click to edit Master text styles</a:t>
            </a:r>
          </a:p>
        </p:txBody>
      </p:sp>
      <p:sp>
        <p:nvSpPr>
          <p:cNvPr id="10" name="Text Placeholder 9"/>
          <p:cNvSpPr>
            <a:spLocks noGrp="1"/>
          </p:cNvSpPr>
          <p:nvPr>
            <p:ph type="body" sz="quarter" idx="14"/>
          </p:nvPr>
        </p:nvSpPr>
        <p:spPr>
          <a:xfrm>
            <a:off x="6229709" y="1130858"/>
            <a:ext cx="2553135" cy="3493529"/>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5"/>
          <p:cNvSpPr>
            <a:spLocks noGrp="1"/>
          </p:cNvSpPr>
          <p:nvPr>
            <p:ph type="body" sz="quarter" idx="16"/>
          </p:nvPr>
        </p:nvSpPr>
        <p:spPr>
          <a:xfrm>
            <a:off x="360013" y="3402793"/>
            <a:ext cx="4140550" cy="1220390"/>
          </a:xfrm>
        </p:spPr>
        <p:txBody>
          <a:bodyPr vert="horz" wrap="square" lIns="0" tIns="0" rIns="0" bIns="0" rtlCol="0" anchor="b" anchorCtr="0">
            <a:noAutofit/>
          </a:bodyPr>
          <a:lstStyle>
            <a:lvl1pPr>
              <a:defRPr lang="en-US" sz="1000" dirty="0" smtClean="0">
                <a:solidFill>
                  <a:schemeClr val="tx1">
                    <a:lumMod val="75000"/>
                    <a:lumOff val="25000"/>
                  </a:schemeClr>
                </a:solidFill>
                <a:latin typeface="+mn-lt"/>
              </a:defRPr>
            </a:lvl1pPr>
          </a:lstStyle>
          <a:p>
            <a:pPr lvl="0">
              <a:lnSpc>
                <a:spcPct val="100000"/>
              </a:lnSpc>
              <a:spcBef>
                <a:spcPts val="0"/>
              </a:spcBef>
            </a:pPr>
            <a:endParaRPr lang="en-US" dirty="0" smtClean="0"/>
          </a:p>
        </p:txBody>
      </p:sp>
    </p:spTree>
    <p:extLst>
      <p:ext uri="{BB962C8B-B14F-4D97-AF65-F5344CB8AC3E}">
        <p14:creationId xmlns:p14="http://schemas.microsoft.com/office/powerpoint/2010/main" val="21060129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ject+subhead+annotation">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358775" y="1132473"/>
            <a:ext cx="8426450" cy="3491915"/>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a:xfrm>
            <a:off x="358775" y="313200"/>
            <a:ext cx="8426450" cy="676800"/>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a:xfrm>
            <a:off x="91502" y="5022739"/>
            <a:ext cx="274316" cy="146288"/>
          </a:xfrm>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a:xfrm>
            <a:off x="451240" y="5022739"/>
            <a:ext cx="2895600" cy="146288"/>
          </a:xfrm>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Text Placeholder 5"/>
          <p:cNvSpPr>
            <a:spLocks noGrp="1"/>
          </p:cNvSpPr>
          <p:nvPr>
            <p:ph type="body" sz="quarter" idx="13"/>
          </p:nvPr>
        </p:nvSpPr>
        <p:spPr>
          <a:xfrm>
            <a:off x="358775" y="1131888"/>
            <a:ext cx="8426450" cy="383111"/>
          </a:xfrm>
        </p:spPr>
        <p:txBody>
          <a:bodyPr/>
          <a:lstStyle/>
          <a:p>
            <a:pPr lvl="0"/>
            <a:r>
              <a:rPr lang="en-US" dirty="0" smtClean="0"/>
              <a:t>Click to edit Master text styles</a:t>
            </a:r>
          </a:p>
        </p:txBody>
      </p:sp>
      <p:sp>
        <p:nvSpPr>
          <p:cNvPr id="10" name="Text Placeholder 5"/>
          <p:cNvSpPr>
            <a:spLocks noGrp="1"/>
          </p:cNvSpPr>
          <p:nvPr>
            <p:ph type="body" sz="quarter" idx="16"/>
          </p:nvPr>
        </p:nvSpPr>
        <p:spPr>
          <a:xfrm>
            <a:off x="360013" y="3402793"/>
            <a:ext cx="4140550" cy="1220390"/>
          </a:xfrm>
        </p:spPr>
        <p:txBody>
          <a:bodyPr vert="horz" wrap="square" lIns="0" tIns="0" rIns="0" bIns="0" rtlCol="0" anchor="b" anchorCtr="0">
            <a:noAutofit/>
          </a:bodyPr>
          <a:lstStyle>
            <a:lvl1pPr>
              <a:defRPr lang="en-US" sz="1000" dirty="0" smtClean="0">
                <a:solidFill>
                  <a:schemeClr val="tx1">
                    <a:lumMod val="75000"/>
                    <a:lumOff val="25000"/>
                  </a:schemeClr>
                </a:solidFill>
                <a:latin typeface="+mn-lt"/>
              </a:defRPr>
            </a:lvl1pPr>
          </a:lstStyle>
          <a:p>
            <a:pPr lvl="0">
              <a:lnSpc>
                <a:spcPct val="100000"/>
              </a:lnSpc>
              <a:spcBef>
                <a:spcPts val="0"/>
              </a:spcBef>
            </a:pPr>
            <a:endParaRPr lang="en-US" dirty="0" smtClean="0"/>
          </a:p>
        </p:txBody>
      </p:sp>
    </p:spTree>
    <p:extLst>
      <p:ext uri="{BB962C8B-B14F-4D97-AF65-F5344CB8AC3E}">
        <p14:creationId xmlns:p14="http://schemas.microsoft.com/office/powerpoint/2010/main" val="591846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5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spTree>
    <p:extLst>
      <p:ext uri="{BB962C8B-B14F-4D97-AF65-F5344CB8AC3E}">
        <p14:creationId xmlns:p14="http://schemas.microsoft.com/office/powerpoint/2010/main" val="90724719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2140"/>
            <a:ext cx="8426450" cy="670523"/>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Tree>
    <p:extLst>
      <p:ext uri="{BB962C8B-B14F-4D97-AF65-F5344CB8AC3E}">
        <p14:creationId xmlns:p14="http://schemas.microsoft.com/office/powerpoint/2010/main" val="47953107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2140"/>
            <a:ext cx="8426450" cy="670523"/>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5" name="Text Placeholder 5"/>
          <p:cNvSpPr>
            <a:spLocks noGrp="1"/>
          </p:cNvSpPr>
          <p:nvPr>
            <p:ph type="body" sz="quarter" idx="13"/>
          </p:nvPr>
        </p:nvSpPr>
        <p:spPr>
          <a:xfrm>
            <a:off x="358999" y="1131888"/>
            <a:ext cx="4141564" cy="122039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ext Placeholder 5"/>
          <p:cNvSpPr>
            <a:spLocks noGrp="1"/>
          </p:cNvSpPr>
          <p:nvPr>
            <p:ph type="body" sz="quarter" idx="16"/>
          </p:nvPr>
        </p:nvSpPr>
        <p:spPr>
          <a:xfrm>
            <a:off x="360013" y="3402793"/>
            <a:ext cx="4140550" cy="1220390"/>
          </a:xfrm>
        </p:spPr>
        <p:txBody>
          <a:bodyPr vert="horz" wrap="square" lIns="0" tIns="0" rIns="0" bIns="0" rtlCol="0" anchor="b" anchorCtr="0">
            <a:noAutofit/>
          </a:bodyPr>
          <a:lstStyle>
            <a:lvl1pPr>
              <a:defRPr lang="en-US" sz="1000" dirty="0" smtClean="0">
                <a:solidFill>
                  <a:schemeClr val="tx1">
                    <a:lumMod val="75000"/>
                    <a:lumOff val="25000"/>
                  </a:schemeClr>
                </a:solidFill>
                <a:latin typeface="+mn-lt"/>
              </a:defRPr>
            </a:lvl1pPr>
          </a:lstStyle>
          <a:p>
            <a:pPr lvl="0">
              <a:lnSpc>
                <a:spcPct val="100000"/>
              </a:lnSpc>
              <a:spcBef>
                <a:spcPts val="0"/>
              </a:spcBef>
            </a:pPr>
            <a:endParaRPr lang="en-US" dirty="0" smtClean="0"/>
          </a:p>
        </p:txBody>
      </p:sp>
    </p:spTree>
    <p:extLst>
      <p:ext uri="{BB962C8B-B14F-4D97-AF65-F5344CB8AC3E}">
        <p14:creationId xmlns:p14="http://schemas.microsoft.com/office/powerpoint/2010/main" val="317340995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diagram+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3727"/>
            <a:ext cx="8426450" cy="670523"/>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5" name="Picture Placeholder 14"/>
          <p:cNvSpPr>
            <a:spLocks noGrp="1"/>
          </p:cNvSpPr>
          <p:nvPr>
            <p:ph type="pic" sz="quarter" idx="21"/>
          </p:nvPr>
        </p:nvSpPr>
        <p:spPr>
          <a:xfrm>
            <a:off x="359467" y="1131888"/>
            <a:ext cx="4104583" cy="1656000"/>
          </a:xfrm>
        </p:spPr>
        <p:txBody>
          <a:bodyPr/>
          <a:lstStyle/>
          <a:p>
            <a:endParaRPr lang="ru-RU"/>
          </a:p>
        </p:txBody>
      </p:sp>
      <p:sp>
        <p:nvSpPr>
          <p:cNvPr id="17" name="Chart Placeholder 16"/>
          <p:cNvSpPr>
            <a:spLocks noGrp="1"/>
          </p:cNvSpPr>
          <p:nvPr>
            <p:ph type="chart" sz="quarter" idx="22"/>
          </p:nvPr>
        </p:nvSpPr>
        <p:spPr>
          <a:xfrm>
            <a:off x="359467" y="2959617"/>
            <a:ext cx="4104583" cy="1656000"/>
          </a:xfrm>
        </p:spPr>
        <p:txBody>
          <a:bodyPr/>
          <a:lstStyle/>
          <a:p>
            <a:endParaRPr lang="ru-RU" dirty="0"/>
          </a:p>
        </p:txBody>
      </p:sp>
      <p:sp>
        <p:nvSpPr>
          <p:cNvPr id="9" name="Text Placeholder 2"/>
          <p:cNvSpPr>
            <a:spLocks noGrp="1"/>
          </p:cNvSpPr>
          <p:nvPr>
            <p:ph idx="1"/>
          </p:nvPr>
        </p:nvSpPr>
        <p:spPr>
          <a:xfrm>
            <a:off x="4679950" y="1131888"/>
            <a:ext cx="4105275" cy="3492500"/>
          </a:xfrm>
          <a:prstGeom prst="rect">
            <a:avLst/>
          </a:prstGeom>
        </p:spPr>
        <p:txBody>
          <a:bodyPr vert="horz" wrap="square" lIns="0" tIns="0" rIns="0" bIns="0" rtlCol="0" anchor="t" anchorCtr="0">
            <a:noAutofit/>
          </a:bodyPr>
          <a:lstStyle/>
          <a:p>
            <a:pPr lvl="0"/>
            <a:r>
              <a:rPr lang="ru-RU" dirty="0" smtClean="0"/>
              <a:t>Первый уровень</a:t>
            </a:r>
          </a:p>
          <a:p>
            <a:pPr lvl="1"/>
            <a:r>
              <a:rPr lang="ru-RU" dirty="0" smtClean="0"/>
              <a:t>Второй уровень</a:t>
            </a:r>
            <a:endParaRPr lang="en-US" dirty="0" smtClean="0"/>
          </a:p>
          <a:p>
            <a:pPr lvl="2"/>
            <a:r>
              <a:rPr lang="ru-RU" dirty="0" smtClean="0"/>
              <a:t>Третий уровень</a:t>
            </a:r>
          </a:p>
          <a:p>
            <a:pPr lvl="2"/>
            <a:endParaRPr lang="en-US" dirty="0" smtClean="0"/>
          </a:p>
          <a:p>
            <a:pPr lvl="1"/>
            <a:endParaRPr lang="en-US" dirty="0" smtClean="0"/>
          </a:p>
        </p:txBody>
      </p:sp>
    </p:spTree>
    <p:extLst>
      <p:ext uri="{BB962C8B-B14F-4D97-AF65-F5344CB8AC3E}">
        <p14:creationId xmlns:p14="http://schemas.microsoft.com/office/powerpoint/2010/main" val="137184739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two objec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5" name="Picture Placeholder 14"/>
          <p:cNvSpPr>
            <a:spLocks noGrp="1"/>
          </p:cNvSpPr>
          <p:nvPr>
            <p:ph type="pic" sz="quarter" idx="21"/>
          </p:nvPr>
        </p:nvSpPr>
        <p:spPr>
          <a:xfrm>
            <a:off x="359467" y="2968626"/>
            <a:ext cx="4141095" cy="1656000"/>
          </a:xfrm>
        </p:spPr>
        <p:txBody>
          <a:bodyPr/>
          <a:lstStyle/>
          <a:p>
            <a:endParaRPr lang="ru-RU"/>
          </a:p>
        </p:txBody>
      </p:sp>
      <p:sp>
        <p:nvSpPr>
          <p:cNvPr id="17" name="Chart Placeholder 16"/>
          <p:cNvSpPr>
            <a:spLocks noGrp="1"/>
          </p:cNvSpPr>
          <p:nvPr>
            <p:ph type="chart" sz="quarter" idx="22"/>
          </p:nvPr>
        </p:nvSpPr>
        <p:spPr>
          <a:xfrm>
            <a:off x="359467" y="1131888"/>
            <a:ext cx="4141095" cy="1656000"/>
          </a:xfrm>
        </p:spPr>
        <p:txBody>
          <a:bodyPr/>
          <a:lstStyle/>
          <a:p>
            <a:endParaRPr lang="ru-RU" dirty="0"/>
          </a:p>
        </p:txBody>
      </p:sp>
      <p:sp>
        <p:nvSpPr>
          <p:cNvPr id="9" name="Text Placeholder 2"/>
          <p:cNvSpPr>
            <a:spLocks noGrp="1"/>
          </p:cNvSpPr>
          <p:nvPr>
            <p:ph idx="1"/>
          </p:nvPr>
        </p:nvSpPr>
        <p:spPr>
          <a:xfrm>
            <a:off x="4641850" y="1131888"/>
            <a:ext cx="4143375" cy="3492500"/>
          </a:xfrm>
          <a:prstGeom prst="rect">
            <a:avLst/>
          </a:prstGeom>
        </p:spPr>
        <p:txBody>
          <a:bodyPr vert="horz" wrap="square" lIns="0" tIns="0" rIns="0" bIns="0" rtlCol="0" anchor="t" anchorCtr="0">
            <a:noAutofit/>
          </a:bodyPr>
          <a:lstStyle/>
          <a:p>
            <a:pPr lvl="0"/>
            <a:r>
              <a:rPr lang="ru-RU" dirty="0" smtClean="0"/>
              <a:t>Первый уровень</a:t>
            </a:r>
          </a:p>
          <a:p>
            <a:pPr lvl="1"/>
            <a:r>
              <a:rPr lang="ru-RU" dirty="0" smtClean="0"/>
              <a:t>Второй уровень</a:t>
            </a:r>
            <a:endParaRPr lang="en-US" dirty="0" smtClean="0"/>
          </a:p>
          <a:p>
            <a:pPr lvl="2"/>
            <a:r>
              <a:rPr lang="ru-RU" dirty="0" smtClean="0"/>
              <a:t>Третий уровень</a:t>
            </a:r>
          </a:p>
          <a:p>
            <a:pPr lvl="2"/>
            <a:endParaRPr lang="en-US" dirty="0" smtClean="0"/>
          </a:p>
          <a:p>
            <a:pPr lvl="1"/>
            <a:endParaRPr lang="en-US" dirty="0" smtClean="0"/>
          </a:p>
        </p:txBody>
      </p:sp>
    </p:spTree>
    <p:extLst>
      <p:ext uri="{BB962C8B-B14F-4D97-AF65-F5344CB8AC3E}">
        <p14:creationId xmlns:p14="http://schemas.microsoft.com/office/powerpoint/2010/main" val="389722173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objects on the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Content Placeholder 5"/>
          <p:cNvSpPr>
            <a:spLocks noGrp="1"/>
          </p:cNvSpPr>
          <p:nvPr>
            <p:ph sz="quarter" idx="12" hasCustomPrompt="1"/>
          </p:nvPr>
        </p:nvSpPr>
        <p:spPr>
          <a:xfrm>
            <a:off x="358775" y="1131888"/>
            <a:ext cx="4715755" cy="3492500"/>
          </a:xfrm>
        </p:spPr>
        <p:txBody>
          <a:bodyPr/>
          <a:lstStyle>
            <a:lvl1pPr>
              <a:lnSpc>
                <a:spcPct val="100000"/>
              </a:lnSpc>
              <a:spcBef>
                <a:spcPts val="0"/>
              </a:spcBef>
              <a:spcAft>
                <a:spcPts val="0"/>
              </a:spcAft>
              <a:defRPr sz="1900" baseline="0"/>
            </a:lvl1pPr>
            <a:lvl2pPr>
              <a:lnSpc>
                <a:spcPct val="100000"/>
              </a:lnSpc>
              <a:spcBef>
                <a:spcPts val="0"/>
              </a:spcBef>
              <a:spcAft>
                <a:spcPts val="0"/>
              </a:spcAft>
              <a:defRPr baseline="0"/>
            </a:lvl2pPr>
          </a:lstStyle>
          <a:p>
            <a:r>
              <a:rPr lang="en-US" dirty="0" smtClean="0"/>
              <a:t>First level</a:t>
            </a:r>
          </a:p>
          <a:p>
            <a:pPr lvl="1"/>
            <a:r>
              <a:rPr lang="en-US" dirty="0" smtClean="0"/>
              <a:t>Second level</a:t>
            </a:r>
            <a:endParaRPr lang="ru-RU" dirty="0"/>
          </a:p>
        </p:txBody>
      </p:sp>
    </p:spTree>
    <p:extLst>
      <p:ext uri="{BB962C8B-B14F-4D97-AF65-F5344CB8AC3E}">
        <p14:creationId xmlns:p14="http://schemas.microsoft.com/office/powerpoint/2010/main" val="385034401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objects on th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Content Placeholder 5"/>
          <p:cNvSpPr>
            <a:spLocks noGrp="1"/>
          </p:cNvSpPr>
          <p:nvPr>
            <p:ph sz="quarter" idx="12" hasCustomPrompt="1"/>
          </p:nvPr>
        </p:nvSpPr>
        <p:spPr>
          <a:xfrm>
            <a:off x="4058359" y="2131306"/>
            <a:ext cx="4715755" cy="2493082"/>
          </a:xfrm>
        </p:spPr>
        <p:txBody>
          <a:bodyPr/>
          <a:lstStyle>
            <a:lvl1pPr>
              <a:spcAft>
                <a:spcPts val="2000"/>
              </a:spcAft>
              <a:defRPr sz="1900" baseline="0"/>
            </a:lvl1pPr>
            <a:lvl2pPr>
              <a:lnSpc>
                <a:spcPct val="100000"/>
              </a:lnSpc>
              <a:spcBef>
                <a:spcPts val="300"/>
              </a:spcBef>
              <a:spcAft>
                <a:spcPts val="300"/>
              </a:spcAft>
              <a:defRPr baseline="0"/>
            </a:lvl2pPr>
          </a:lstStyle>
          <a:p>
            <a:r>
              <a:rPr lang="en-US" dirty="0" smtClean="0"/>
              <a:t>First level</a:t>
            </a:r>
          </a:p>
          <a:p>
            <a:pPr lvl="1"/>
            <a:r>
              <a:rPr lang="en-US" dirty="0" smtClean="0"/>
              <a:t>Second level</a:t>
            </a:r>
            <a:endParaRPr lang="ru-RU" dirty="0"/>
          </a:p>
        </p:txBody>
      </p:sp>
      <p:sp>
        <p:nvSpPr>
          <p:cNvPr id="7" name="Content Placeholder 5"/>
          <p:cNvSpPr>
            <a:spLocks noGrp="1"/>
          </p:cNvSpPr>
          <p:nvPr>
            <p:ph sz="quarter" idx="13"/>
          </p:nvPr>
        </p:nvSpPr>
        <p:spPr>
          <a:xfrm>
            <a:off x="4058359" y="1131888"/>
            <a:ext cx="4715755" cy="999418"/>
          </a:xfrm>
        </p:spPr>
        <p:txBody>
          <a:bodyPr/>
          <a:lstStyle>
            <a:lvl1pPr>
              <a:buFontTx/>
              <a:buNone/>
              <a:defRPr/>
            </a:lvl1pPr>
            <a:lvl2pPr marL="0" indent="0">
              <a:buFontTx/>
              <a:buNone/>
              <a:defRPr/>
            </a:lvl2pPr>
            <a:lvl3pPr marL="227785" indent="0">
              <a:buFontTx/>
              <a:buNone/>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3018368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text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16242"/>
            <a:ext cx="8426450" cy="672771"/>
          </a:xfrm>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6" name="Text Placeholder 5"/>
          <p:cNvSpPr>
            <a:spLocks noGrp="1"/>
          </p:cNvSpPr>
          <p:nvPr>
            <p:ph type="body" sz="quarter" idx="13"/>
          </p:nvPr>
        </p:nvSpPr>
        <p:spPr>
          <a:xfrm>
            <a:off x="358775" y="1131888"/>
            <a:ext cx="3313503" cy="1220390"/>
          </a:xfrm>
        </p:spPr>
        <p:txBody>
          <a:bodyPr/>
          <a:lstStyle>
            <a:lvl1pPr>
              <a:buFontTx/>
              <a:buNone/>
              <a:defRPr/>
            </a:lvl1pPr>
            <a:lvl2pPr marL="0" indent="0">
              <a:buFontTx/>
              <a:buNone/>
              <a:defRPr/>
            </a:lvl2pPr>
            <a:lvl3pPr marL="227785" indent="0">
              <a:buFontTx/>
              <a:buNone/>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3363685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Object+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headline</a:t>
            </a:r>
            <a:endParaRPr lang="ru-RU"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4" name="Footer Placeholder 3"/>
          <p:cNvSpPr>
            <a:spLocks noGrp="1"/>
          </p:cNvSpPr>
          <p:nvPr>
            <p:ph type="ftr" sz="quarter" idx="11"/>
          </p:nvPr>
        </p:nvSpPr>
        <p:spPr>
          <a:xfrm>
            <a:off x="451240" y="4918361"/>
            <a:ext cx="5560920" cy="136178"/>
          </a:xfrm>
        </p:spPr>
        <p:txBody>
          <a:bodyPr/>
          <a:lstStyle>
            <a:lvl1pPr>
              <a:defRPr sz="700"/>
            </a:lvl1p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
        <p:nvSpPr>
          <p:cNvPr id="10" name="Content Placeholder 9"/>
          <p:cNvSpPr>
            <a:spLocks noGrp="1"/>
          </p:cNvSpPr>
          <p:nvPr>
            <p:ph sz="quarter" idx="13"/>
          </p:nvPr>
        </p:nvSpPr>
        <p:spPr>
          <a:xfrm>
            <a:off x="358775" y="1562039"/>
            <a:ext cx="8426450" cy="3062349"/>
          </a:xfrm>
        </p:spPr>
        <p:txBody>
          <a:bodyPr/>
          <a:lstStyle>
            <a:lvl1pPr>
              <a:lnSpc>
                <a:spcPct val="100000"/>
              </a:lnSpc>
              <a:spcBef>
                <a:spcPts val="1000"/>
              </a:spcBef>
              <a:spcAft>
                <a:spcPts val="1000"/>
              </a:spcAft>
              <a:defRPr/>
            </a:lvl1pPr>
            <a:lvl2pPr>
              <a:lnSpc>
                <a:spcPct val="100000"/>
              </a:lnSpc>
              <a:spcBef>
                <a:spcPts val="1000"/>
              </a:spcBef>
              <a:spcAft>
                <a:spcPts val="1000"/>
              </a:spcAft>
              <a:defRPr/>
            </a:lvl2pPr>
            <a:lvl3pPr>
              <a:lnSpc>
                <a:spcPct val="100000"/>
              </a:lnSpc>
              <a:spcBef>
                <a:spcPts val="1000"/>
              </a:spcBef>
              <a:spcAft>
                <a:spcPts val="1000"/>
              </a:spcAf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Content Placeholder 7"/>
          <p:cNvSpPr>
            <a:spLocks noGrp="1"/>
          </p:cNvSpPr>
          <p:nvPr>
            <p:ph sz="quarter" idx="12"/>
          </p:nvPr>
        </p:nvSpPr>
        <p:spPr>
          <a:xfrm>
            <a:off x="358775" y="1131888"/>
            <a:ext cx="8426449" cy="430151"/>
          </a:xfrm>
        </p:spPr>
        <p:txBody>
          <a:bodyPr/>
          <a:lstStyle/>
          <a:p>
            <a:pPr lvl="0"/>
            <a:r>
              <a:rPr lang="en-US" dirty="0" smtClean="0"/>
              <a:t>Click to edit Master text styles</a:t>
            </a:r>
          </a:p>
        </p:txBody>
      </p:sp>
    </p:spTree>
    <p:extLst>
      <p:ext uri="{BB962C8B-B14F-4D97-AF65-F5344CB8AC3E}">
        <p14:creationId xmlns:p14="http://schemas.microsoft.com/office/powerpoint/2010/main" val="2712469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2" cy="51435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59835"/>
            <a:ext cx="2699792" cy="671377"/>
          </a:xfrm>
          <a:prstGeom prst="rect">
            <a:avLst/>
          </a:prstGeom>
        </p:spPr>
      </p:pic>
      <p:grpSp>
        <p:nvGrpSpPr>
          <p:cNvPr id="12" name="Group 11"/>
          <p:cNvGrpSpPr/>
          <p:nvPr userDrawn="1"/>
        </p:nvGrpSpPr>
        <p:grpSpPr>
          <a:xfrm>
            <a:off x="0" y="3184396"/>
            <a:ext cx="4372874" cy="2278752"/>
            <a:chOff x="-1" y="3079630"/>
            <a:chExt cx="4968816" cy="2589304"/>
          </a:xfrm>
        </p:grpSpPr>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49481"/>
            <a:stretch/>
          </p:blipFill>
          <p:spPr>
            <a:xfrm>
              <a:off x="1353" y="3079630"/>
              <a:ext cx="4967462" cy="2589304"/>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49856"/>
            <a:stretch/>
          </p:blipFill>
          <p:spPr>
            <a:xfrm>
              <a:off x="-1" y="3183818"/>
              <a:ext cx="3625795" cy="2285744"/>
            </a:xfrm>
            <a:prstGeom prst="rect">
              <a:avLst/>
            </a:prstGeom>
          </p:spPr>
        </p:pic>
      </p:grpSp>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grpSp>
        <p:nvGrpSpPr>
          <p:cNvPr id="13" name="Group 12"/>
          <p:cNvGrpSpPr/>
          <p:nvPr userDrawn="1"/>
        </p:nvGrpSpPr>
        <p:grpSpPr>
          <a:xfrm>
            <a:off x="1551" y="3971997"/>
            <a:ext cx="3948806" cy="545593"/>
            <a:chOff x="2117526" y="2998265"/>
            <a:chExt cx="2238574" cy="545593"/>
          </a:xfrm>
        </p:grpSpPr>
        <p:grpSp>
          <p:nvGrpSpPr>
            <p:cNvPr id="14" name="Group 13"/>
            <p:cNvGrpSpPr/>
            <p:nvPr/>
          </p:nvGrpSpPr>
          <p:grpSpPr>
            <a:xfrm>
              <a:off x="2663788" y="2998265"/>
              <a:ext cx="1146050" cy="545593"/>
              <a:chOff x="2663788" y="2998265"/>
              <a:chExt cx="1146050" cy="545593"/>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8" name="Group 17"/>
          <p:cNvGrpSpPr/>
          <p:nvPr userDrawn="1"/>
        </p:nvGrpSpPr>
        <p:grpSpPr>
          <a:xfrm>
            <a:off x="-449299" y="4183304"/>
            <a:ext cx="3948806" cy="545593"/>
            <a:chOff x="2117526" y="2998265"/>
            <a:chExt cx="2238574" cy="545593"/>
          </a:xfrm>
        </p:grpSpPr>
        <p:grpSp>
          <p:nvGrpSpPr>
            <p:cNvPr id="19" name="Group 18"/>
            <p:cNvGrpSpPr/>
            <p:nvPr/>
          </p:nvGrpSpPr>
          <p:grpSpPr>
            <a:xfrm>
              <a:off x="2663788" y="2998265"/>
              <a:ext cx="1146050" cy="545593"/>
              <a:chOff x="2663788" y="2998265"/>
              <a:chExt cx="1146050" cy="545593"/>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3" name="Group 22"/>
          <p:cNvGrpSpPr/>
          <p:nvPr userDrawn="1"/>
        </p:nvGrpSpPr>
        <p:grpSpPr>
          <a:xfrm>
            <a:off x="-830299" y="3810971"/>
            <a:ext cx="3948806" cy="545593"/>
            <a:chOff x="2117526" y="2998265"/>
            <a:chExt cx="2238574" cy="545593"/>
          </a:xfrm>
        </p:grpSpPr>
        <p:grpSp>
          <p:nvGrpSpPr>
            <p:cNvPr id="24" name="Group 23"/>
            <p:cNvGrpSpPr/>
            <p:nvPr/>
          </p:nvGrpSpPr>
          <p:grpSpPr>
            <a:xfrm>
              <a:off x="2663788" y="2998265"/>
              <a:ext cx="1146050" cy="545593"/>
              <a:chOff x="2663788" y="2998265"/>
              <a:chExt cx="1146050" cy="545593"/>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
        <p:nvSpPr>
          <p:cNvPr id="28" name="Left Bracket 27"/>
          <p:cNvSpPr/>
          <p:nvPr userDrawn="1"/>
        </p:nvSpPr>
        <p:spPr>
          <a:xfrm>
            <a:off x="5446540" y="1977879"/>
            <a:ext cx="144016" cy="1637987"/>
          </a:xfrm>
          <a:prstGeom prst="leftBracket">
            <a:avLst>
              <a:gd name="adj" fmla="val 0"/>
            </a:avLst>
          </a:prstGeom>
          <a:ln w="19050" cap="rnd">
            <a:prstDash val="sysDot"/>
          </a:ln>
        </p:spPr>
        <p:style>
          <a:lnRef idx="1">
            <a:schemeClr val="accent1"/>
          </a:lnRef>
          <a:fillRef idx="0">
            <a:schemeClr val="accent1"/>
          </a:fillRef>
          <a:effectRef idx="0">
            <a:schemeClr val="accent1"/>
          </a:effectRef>
          <a:fontRef idx="minor">
            <a:schemeClr val="tx1"/>
          </a:fontRef>
        </p:style>
        <p:txBody>
          <a:bodyPr wrap="square" lIns="90000" tIns="46800" rIns="90000" bIns="46800" rtlCol="0" anchor="ctr">
            <a:noAutofit/>
          </a:bodyPr>
          <a:lstStyle/>
          <a:p>
            <a:pPr algn="ctr"/>
            <a:endParaRPr lang="en-GB"/>
          </a:p>
        </p:txBody>
      </p:sp>
      <p:cxnSp>
        <p:nvCxnSpPr>
          <p:cNvPr id="29" name="Straight Connector 28"/>
          <p:cNvCxnSpPr/>
          <p:nvPr userDrawn="1"/>
        </p:nvCxnSpPr>
        <p:spPr>
          <a:xfrm flipH="1">
            <a:off x="5192019" y="2796872"/>
            <a:ext cx="254521" cy="0"/>
          </a:xfrm>
          <a:prstGeom prst="line">
            <a:avLst/>
          </a:prstGeom>
          <a:ln w="19050" cap="rnd">
            <a:prstDash val="sysDot"/>
          </a:ln>
        </p:spPr>
        <p:style>
          <a:lnRef idx="1">
            <a:schemeClr val="accent1"/>
          </a:lnRef>
          <a:fillRef idx="0">
            <a:schemeClr val="accent1"/>
          </a:fillRef>
          <a:effectRef idx="0">
            <a:schemeClr val="accent1"/>
          </a:effectRef>
          <a:fontRef idx="minor">
            <a:schemeClr val="tx1"/>
          </a:fontRef>
        </p:style>
      </p:cxnSp>
      <p:grpSp>
        <p:nvGrpSpPr>
          <p:cNvPr id="30" name="Group 29"/>
          <p:cNvGrpSpPr/>
          <p:nvPr userDrawn="1"/>
        </p:nvGrpSpPr>
        <p:grpSpPr>
          <a:xfrm>
            <a:off x="5624438" y="2111984"/>
            <a:ext cx="2661432" cy="288000"/>
            <a:chOff x="5220443" y="2201799"/>
            <a:chExt cx="2661432" cy="288000"/>
          </a:xfrm>
        </p:grpSpPr>
        <p:sp>
          <p:nvSpPr>
            <p:cNvPr id="31" name="TextBox 30"/>
            <p:cNvSpPr txBox="1"/>
            <p:nvPr/>
          </p:nvSpPr>
          <p:spPr>
            <a:xfrm>
              <a:off x="5436096" y="2201799"/>
              <a:ext cx="2445779" cy="288000"/>
            </a:xfrm>
            <a:prstGeom prst="rect">
              <a:avLst/>
            </a:prstGeom>
            <a:noFill/>
          </p:spPr>
          <p:txBody>
            <a:bodyPr wrap="square" lIns="90000" tIns="46800" rIns="90000" bIns="46800" rtlCol="0" anchor="ctr">
              <a:noAutofit/>
            </a:bodyPr>
            <a:lstStyle/>
            <a:p>
              <a:pPr>
                <a:spcBef>
                  <a:spcPts val="1800"/>
                </a:spcBef>
                <a:buClr>
                  <a:schemeClr val="bg2"/>
                </a:buClr>
              </a:pPr>
              <a:r>
                <a:rPr lang="en-GB" dirty="0" smtClean="0">
                  <a:solidFill>
                    <a:schemeClr val="accent1"/>
                  </a:solidFill>
                  <a:latin typeface="Arial" panose="020B0604020202020204" pitchFamily="34" charset="0"/>
                </a:rPr>
                <a:t>Less real estate</a:t>
              </a:r>
            </a:p>
          </p:txBody>
        </p:sp>
        <p:sp>
          <p:nvSpPr>
            <p:cNvPr id="32" name="TextBox 31"/>
            <p:cNvSpPr txBox="1"/>
            <p:nvPr/>
          </p:nvSpPr>
          <p:spPr>
            <a:xfrm rot="5400000">
              <a:off x="5191716" y="2259618"/>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smtClean="0">
                <a:solidFill>
                  <a:schemeClr val="bg1"/>
                </a:solidFill>
                <a:latin typeface="Arial" panose="020B0604020202020204" pitchFamily="34" charset="0"/>
              </a:endParaRPr>
            </a:p>
          </p:txBody>
        </p:sp>
      </p:grpSp>
      <p:grpSp>
        <p:nvGrpSpPr>
          <p:cNvPr id="33" name="Group 32"/>
          <p:cNvGrpSpPr/>
          <p:nvPr userDrawn="1"/>
        </p:nvGrpSpPr>
        <p:grpSpPr>
          <a:xfrm>
            <a:off x="5624438" y="2489095"/>
            <a:ext cx="2661432" cy="288000"/>
            <a:chOff x="5220443" y="2578910"/>
            <a:chExt cx="2661432" cy="288000"/>
          </a:xfrm>
        </p:grpSpPr>
        <p:sp>
          <p:nvSpPr>
            <p:cNvPr id="34" name="TextBox 33"/>
            <p:cNvSpPr txBox="1"/>
            <p:nvPr/>
          </p:nvSpPr>
          <p:spPr>
            <a:xfrm>
              <a:off x="5436096" y="2578910"/>
              <a:ext cx="2445779" cy="288000"/>
            </a:xfrm>
            <a:prstGeom prst="rect">
              <a:avLst/>
            </a:prstGeom>
            <a:noFill/>
          </p:spPr>
          <p:txBody>
            <a:bodyPr wrap="square" lIns="90000" tIns="46800" rIns="90000" bIns="46800" rtlCol="0" anchor="ctr">
              <a:noAutofit/>
            </a:bodyPr>
            <a:lstStyle/>
            <a:p>
              <a:pPr>
                <a:spcBef>
                  <a:spcPts val="1800"/>
                </a:spcBef>
                <a:buClr>
                  <a:schemeClr val="bg2"/>
                </a:buClr>
              </a:pPr>
              <a:r>
                <a:rPr lang="en-GB" dirty="0" smtClean="0">
                  <a:solidFill>
                    <a:schemeClr val="accent1"/>
                  </a:solidFill>
                  <a:latin typeface="Arial" panose="020B0604020202020204" pitchFamily="34" charset="0"/>
                </a:rPr>
                <a:t>Less employees</a:t>
              </a:r>
            </a:p>
          </p:txBody>
        </p:sp>
        <p:sp>
          <p:nvSpPr>
            <p:cNvPr id="35" name="TextBox 34"/>
            <p:cNvSpPr txBox="1"/>
            <p:nvPr/>
          </p:nvSpPr>
          <p:spPr>
            <a:xfrm rot="5400000">
              <a:off x="5191716" y="2636729"/>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smtClean="0">
                <a:solidFill>
                  <a:schemeClr val="bg1"/>
                </a:solidFill>
                <a:latin typeface="Arial" panose="020B0604020202020204" pitchFamily="34" charset="0"/>
              </a:endParaRPr>
            </a:p>
          </p:txBody>
        </p:sp>
      </p:grpSp>
      <p:grpSp>
        <p:nvGrpSpPr>
          <p:cNvPr id="36" name="Group 35"/>
          <p:cNvGrpSpPr/>
          <p:nvPr userDrawn="1"/>
        </p:nvGrpSpPr>
        <p:grpSpPr>
          <a:xfrm>
            <a:off x="5624438" y="2866206"/>
            <a:ext cx="2661432" cy="288000"/>
            <a:chOff x="5220443" y="2956021"/>
            <a:chExt cx="2661432" cy="288000"/>
          </a:xfrm>
        </p:grpSpPr>
        <p:sp>
          <p:nvSpPr>
            <p:cNvPr id="37" name="TextBox 36"/>
            <p:cNvSpPr txBox="1"/>
            <p:nvPr/>
          </p:nvSpPr>
          <p:spPr>
            <a:xfrm>
              <a:off x="5436096" y="2956021"/>
              <a:ext cx="2445779" cy="288000"/>
            </a:xfrm>
            <a:prstGeom prst="rect">
              <a:avLst/>
            </a:prstGeom>
            <a:noFill/>
          </p:spPr>
          <p:txBody>
            <a:bodyPr wrap="square" lIns="90000" tIns="46800" rIns="90000" bIns="46800" rtlCol="0" anchor="ctr">
              <a:noAutofit/>
            </a:bodyPr>
            <a:lstStyle/>
            <a:p>
              <a:pPr>
                <a:spcBef>
                  <a:spcPts val="1800"/>
                </a:spcBef>
                <a:buClr>
                  <a:schemeClr val="bg2"/>
                </a:buClr>
              </a:pPr>
              <a:r>
                <a:rPr lang="en-GB" dirty="0">
                  <a:solidFill>
                    <a:schemeClr val="accent1"/>
                  </a:solidFill>
                  <a:latin typeface="Arial" panose="020B0604020202020204" pitchFamily="34" charset="0"/>
                </a:rPr>
                <a:t>Less inefficiency</a:t>
              </a:r>
            </a:p>
          </p:txBody>
        </p:sp>
        <p:sp>
          <p:nvSpPr>
            <p:cNvPr id="38" name="TextBox 37"/>
            <p:cNvSpPr txBox="1"/>
            <p:nvPr/>
          </p:nvSpPr>
          <p:spPr>
            <a:xfrm rot="5400000">
              <a:off x="5191716" y="3013840"/>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a:solidFill>
                  <a:schemeClr val="bg1"/>
                </a:solidFill>
                <a:latin typeface="Arial" panose="020B0604020202020204" pitchFamily="34" charset="0"/>
              </a:endParaRPr>
            </a:p>
          </p:txBody>
        </p:sp>
      </p:grpSp>
      <p:grpSp>
        <p:nvGrpSpPr>
          <p:cNvPr id="39" name="Group 38"/>
          <p:cNvGrpSpPr/>
          <p:nvPr userDrawn="1"/>
        </p:nvGrpSpPr>
        <p:grpSpPr>
          <a:xfrm>
            <a:off x="5624438" y="3243316"/>
            <a:ext cx="2661432" cy="288000"/>
            <a:chOff x="5220443" y="3333131"/>
            <a:chExt cx="2661432" cy="288000"/>
          </a:xfrm>
        </p:grpSpPr>
        <p:sp>
          <p:nvSpPr>
            <p:cNvPr id="40" name="TextBox 39"/>
            <p:cNvSpPr txBox="1"/>
            <p:nvPr/>
          </p:nvSpPr>
          <p:spPr>
            <a:xfrm>
              <a:off x="5436096" y="3333131"/>
              <a:ext cx="2445779" cy="288000"/>
            </a:xfrm>
            <a:prstGeom prst="rect">
              <a:avLst/>
            </a:prstGeom>
            <a:noFill/>
          </p:spPr>
          <p:txBody>
            <a:bodyPr wrap="square" lIns="90000" tIns="46800" rIns="90000" bIns="46800" rtlCol="0" anchor="ctr">
              <a:noAutofit/>
            </a:bodyPr>
            <a:lstStyle/>
            <a:p>
              <a:pPr>
                <a:spcBef>
                  <a:spcPts val="1800"/>
                </a:spcBef>
                <a:buClr>
                  <a:schemeClr val="bg2"/>
                </a:buClr>
              </a:pPr>
              <a:r>
                <a:rPr lang="en-GB" dirty="0">
                  <a:solidFill>
                    <a:schemeClr val="accent1"/>
                  </a:solidFill>
                  <a:latin typeface="Arial" panose="020B0604020202020204" pitchFamily="34" charset="0"/>
                </a:rPr>
                <a:t>Less cost</a:t>
              </a:r>
            </a:p>
          </p:txBody>
        </p:sp>
        <p:sp>
          <p:nvSpPr>
            <p:cNvPr id="41" name="TextBox 40"/>
            <p:cNvSpPr txBox="1"/>
            <p:nvPr/>
          </p:nvSpPr>
          <p:spPr>
            <a:xfrm rot="5400000">
              <a:off x="5191716" y="3390950"/>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a:solidFill>
                  <a:schemeClr val="bg1"/>
                </a:solidFill>
                <a:latin typeface="Arial" panose="020B0604020202020204" pitchFamily="34" charset="0"/>
              </a:endParaRPr>
            </a:p>
          </p:txBody>
        </p:sp>
      </p:grpSp>
      <p:grpSp>
        <p:nvGrpSpPr>
          <p:cNvPr id="42" name="Group 41"/>
          <p:cNvGrpSpPr/>
          <p:nvPr userDrawn="1"/>
        </p:nvGrpSpPr>
        <p:grpSpPr>
          <a:xfrm rot="20549355">
            <a:off x="6570196" y="3946075"/>
            <a:ext cx="1543612" cy="432823"/>
            <a:chOff x="2117526" y="2998265"/>
            <a:chExt cx="2238574" cy="545593"/>
          </a:xfrm>
        </p:grpSpPr>
        <p:grpSp>
          <p:nvGrpSpPr>
            <p:cNvPr id="43" name="Group 42"/>
            <p:cNvGrpSpPr/>
            <p:nvPr/>
          </p:nvGrpSpPr>
          <p:grpSpPr>
            <a:xfrm>
              <a:off x="2663788" y="2998265"/>
              <a:ext cx="1146050" cy="545593"/>
              <a:chOff x="2663788" y="2998265"/>
              <a:chExt cx="1146050" cy="545593"/>
            </a:xfrm>
          </p:grpSpPr>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47" name="Group 46"/>
          <p:cNvGrpSpPr/>
          <p:nvPr userDrawn="1"/>
        </p:nvGrpSpPr>
        <p:grpSpPr>
          <a:xfrm rot="20818331">
            <a:off x="6158431" y="3747293"/>
            <a:ext cx="2015782" cy="432823"/>
            <a:chOff x="2117526" y="2998265"/>
            <a:chExt cx="2238574" cy="545593"/>
          </a:xfrm>
        </p:grpSpPr>
        <p:grpSp>
          <p:nvGrpSpPr>
            <p:cNvPr id="48" name="Group 47"/>
            <p:cNvGrpSpPr/>
            <p:nvPr/>
          </p:nvGrpSpPr>
          <p:grpSpPr>
            <a:xfrm>
              <a:off x="2663788" y="2998265"/>
              <a:ext cx="1146050" cy="545593"/>
              <a:chOff x="2663788" y="2998265"/>
              <a:chExt cx="1146050" cy="545593"/>
            </a:xfrm>
          </p:grpSpPr>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14428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250"/>
                                        <p:tgtEl>
                                          <p:spTgt spid="33"/>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250"/>
                                        <p:tgtEl>
                                          <p:spTgt spid="36"/>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250"/>
                                        <p:tgtEl>
                                          <p:spTgt spid="39"/>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750"/>
                                        <p:tgtEl>
                                          <p:spTgt spid="18"/>
                                        </p:tgtEl>
                                      </p:cBhvr>
                                    </p:animEffect>
                                  </p:childTnLst>
                                </p:cTn>
                              </p:par>
                              <p:par>
                                <p:cTn id="23" presetID="63" presetClass="path" presetSubtype="0" accel="50000" decel="50000" fill="hold" nodeType="withEffect">
                                  <p:stCondLst>
                                    <p:cond delay="750"/>
                                  </p:stCondLst>
                                  <p:childTnLst>
                                    <p:animMotion origin="layout" path="M 3.33333E-6 4.4983E-6 L 0.57343 4.4983E-6 " pathEditMode="relative" rAng="0" ptsTypes="AA">
                                      <p:cBhvr>
                                        <p:cTn id="24" dur="2700" fill="hold"/>
                                        <p:tgtEl>
                                          <p:spTgt spid="18"/>
                                        </p:tgtEl>
                                        <p:attrNameLst>
                                          <p:attrName>ppt_x</p:attrName>
                                          <p:attrName>ppt_y</p:attrName>
                                        </p:attrNameLst>
                                      </p:cBhvr>
                                      <p:rCtr x="28663" y="0"/>
                                    </p:animMotion>
                                  </p:childTnLst>
                                </p:cTn>
                              </p:par>
                              <p:par>
                                <p:cTn id="25" presetID="10" presetClass="exit" presetSubtype="0" fill="hold" nodeType="withEffect">
                                  <p:stCondLst>
                                    <p:cond delay="2300"/>
                                  </p:stCondLst>
                                  <p:childTnLst>
                                    <p:animEffect transition="out" filter="fade">
                                      <p:cBhvr>
                                        <p:cTn id="26" dur="1100"/>
                                        <p:tgtEl>
                                          <p:spTgt spid="18"/>
                                        </p:tgtEl>
                                      </p:cBhvr>
                                    </p:animEffect>
                                    <p:set>
                                      <p:cBhvr>
                                        <p:cTn id="27" dur="1" fill="hold">
                                          <p:stCondLst>
                                            <p:cond delay="1099"/>
                                          </p:stCondLst>
                                        </p:cTn>
                                        <p:tgtEl>
                                          <p:spTgt spid="18"/>
                                        </p:tgtEl>
                                        <p:attrNameLst>
                                          <p:attrName>style.visibility</p:attrName>
                                        </p:attrNameLst>
                                      </p:cBhvr>
                                      <p:to>
                                        <p:strVal val="hidden"/>
                                      </p:to>
                                    </p:set>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63" presetClass="path" presetSubtype="0" accel="50000" decel="50000" fill="hold" nodeType="withEffect">
                                  <p:stCondLst>
                                    <p:cond delay="750"/>
                                  </p:stCondLst>
                                  <p:childTnLst>
                                    <p:animMotion origin="layout" path="M -2.22222E-6 -3.44551E-6 L 0.50052 -3.44551E-6 " pathEditMode="relative" rAng="0" ptsTypes="AA">
                                      <p:cBhvr>
                                        <p:cTn id="32" dur="2750" fill="hold"/>
                                        <p:tgtEl>
                                          <p:spTgt spid="13"/>
                                        </p:tgtEl>
                                        <p:attrNameLst>
                                          <p:attrName>ppt_x</p:attrName>
                                          <p:attrName>ppt_y</p:attrName>
                                        </p:attrNameLst>
                                      </p:cBhvr>
                                      <p:rCtr x="25017" y="0"/>
                                    </p:animMotion>
                                  </p:childTnLst>
                                </p:cTn>
                              </p:par>
                              <p:par>
                                <p:cTn id="33" presetID="10" presetClass="exit" presetSubtype="0" fill="hold" nodeType="withEffect">
                                  <p:stCondLst>
                                    <p:cond delay="2500"/>
                                  </p:stCondLst>
                                  <p:childTnLst>
                                    <p:animEffect transition="out" filter="fade">
                                      <p:cBhvr>
                                        <p:cTn id="34" dur="1100"/>
                                        <p:tgtEl>
                                          <p:spTgt spid="13"/>
                                        </p:tgtEl>
                                      </p:cBhvr>
                                    </p:animEffect>
                                    <p:set>
                                      <p:cBhvr>
                                        <p:cTn id="35" dur="1" fill="hold">
                                          <p:stCondLst>
                                            <p:cond delay="1099"/>
                                          </p:stCondLst>
                                        </p:cTn>
                                        <p:tgtEl>
                                          <p:spTgt spid="13"/>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750"/>
                                        <p:tgtEl>
                                          <p:spTgt spid="23"/>
                                        </p:tgtEl>
                                      </p:cBhvr>
                                    </p:animEffect>
                                  </p:childTnLst>
                                </p:cTn>
                              </p:par>
                              <p:par>
                                <p:cTn id="39" presetID="63" presetClass="path" presetSubtype="0" accel="50000" decel="50000" fill="hold" nodeType="withEffect">
                                  <p:stCondLst>
                                    <p:cond delay="750"/>
                                  </p:stCondLst>
                                  <p:childTnLst>
                                    <p:animMotion origin="layout" path="M 0 -4.66811E-6 L 0.59149 -4.66811E-6 " pathEditMode="relative" rAng="0" ptsTypes="AA">
                                      <p:cBhvr>
                                        <p:cTn id="40" dur="2750" fill="hold"/>
                                        <p:tgtEl>
                                          <p:spTgt spid="23"/>
                                        </p:tgtEl>
                                        <p:attrNameLst>
                                          <p:attrName>ppt_x</p:attrName>
                                          <p:attrName>ppt_y</p:attrName>
                                        </p:attrNameLst>
                                      </p:cBhvr>
                                      <p:rCtr x="29566" y="0"/>
                                    </p:animMotion>
                                  </p:childTnLst>
                                </p:cTn>
                              </p:par>
                              <p:par>
                                <p:cTn id="41" presetID="10" presetClass="exit" presetSubtype="0" fill="hold" nodeType="withEffect">
                                  <p:stCondLst>
                                    <p:cond delay="2400"/>
                                  </p:stCondLst>
                                  <p:childTnLst>
                                    <p:animEffect transition="out" filter="fade">
                                      <p:cBhvr>
                                        <p:cTn id="42" dur="900"/>
                                        <p:tgtEl>
                                          <p:spTgt spid="23"/>
                                        </p:tgtEl>
                                      </p:cBhvr>
                                    </p:animEffect>
                                    <p:set>
                                      <p:cBhvr>
                                        <p:cTn id="43" dur="1" fill="hold">
                                          <p:stCondLst>
                                            <p:cond delay="899"/>
                                          </p:stCondLst>
                                        </p:cTn>
                                        <p:tgtEl>
                                          <p:spTgt spid="23"/>
                                        </p:tgtEl>
                                        <p:attrNameLst>
                                          <p:attrName>style.visibility</p:attrName>
                                        </p:attrNameLst>
                                      </p:cBhvr>
                                      <p:to>
                                        <p:strVal val="hidden"/>
                                      </p:to>
                                    </p:set>
                                  </p:childTnLst>
                                </p:cTn>
                              </p:par>
                              <p:par>
                                <p:cTn id="44" presetID="10" presetClass="entr" presetSubtype="0" fill="hold" nodeType="withEffect">
                                  <p:stCondLst>
                                    <p:cond delay="27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750"/>
                                        <p:tgtEl>
                                          <p:spTgt spid="47"/>
                                        </p:tgtEl>
                                      </p:cBhvr>
                                    </p:animEffect>
                                  </p:childTnLst>
                                </p:cTn>
                              </p:par>
                              <p:par>
                                <p:cTn id="47" presetID="63" presetClass="path" presetSubtype="0" accel="50000" decel="50000" fill="hold" nodeType="withEffect">
                                  <p:stCondLst>
                                    <p:cond delay="2700"/>
                                  </p:stCondLst>
                                  <p:childTnLst>
                                    <p:animMotion origin="layout" path="M -5.55556E-7 1.78759E-6 L 0.12188 -0.05341 " pathEditMode="relative" rAng="0" ptsTypes="AA">
                                      <p:cBhvr>
                                        <p:cTn id="48" dur="2700" fill="hold"/>
                                        <p:tgtEl>
                                          <p:spTgt spid="47"/>
                                        </p:tgtEl>
                                        <p:attrNameLst>
                                          <p:attrName>ppt_x</p:attrName>
                                          <p:attrName>ppt_y</p:attrName>
                                        </p:attrNameLst>
                                      </p:cBhvr>
                                      <p:rCtr x="6094" y="-2686"/>
                                    </p:animMotion>
                                  </p:childTnLst>
                                </p:cTn>
                              </p:par>
                              <p:par>
                                <p:cTn id="49" presetID="10" presetClass="exit" presetSubtype="0" fill="hold" nodeType="withEffect">
                                  <p:stCondLst>
                                    <p:cond delay="4300"/>
                                  </p:stCondLst>
                                  <p:childTnLst>
                                    <p:animEffect transition="out" filter="fade">
                                      <p:cBhvr>
                                        <p:cTn id="50" dur="1100"/>
                                        <p:tgtEl>
                                          <p:spTgt spid="47"/>
                                        </p:tgtEl>
                                      </p:cBhvr>
                                    </p:animEffect>
                                    <p:set>
                                      <p:cBhvr>
                                        <p:cTn id="51" dur="1" fill="hold">
                                          <p:stCondLst>
                                            <p:cond delay="1099"/>
                                          </p:stCondLst>
                                        </p:cTn>
                                        <p:tgtEl>
                                          <p:spTgt spid="47"/>
                                        </p:tgtEl>
                                        <p:attrNameLst>
                                          <p:attrName>style.visibility</p:attrName>
                                        </p:attrNameLst>
                                      </p:cBhvr>
                                      <p:to>
                                        <p:strVal val="hidden"/>
                                      </p:to>
                                    </p:set>
                                  </p:childTnLst>
                                </p:cTn>
                              </p:par>
                              <p:par>
                                <p:cTn id="52" presetID="10" presetClass="entr" presetSubtype="0" fill="hold" nodeType="withEffect">
                                  <p:stCondLst>
                                    <p:cond delay="280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childTnLst>
                                </p:cTn>
                              </p:par>
                              <p:par>
                                <p:cTn id="55" presetID="63" presetClass="path" presetSubtype="0" accel="50000" decel="50000" fill="hold" nodeType="withEffect">
                                  <p:stCondLst>
                                    <p:cond delay="3100"/>
                                  </p:stCondLst>
                                  <p:childTnLst>
                                    <p:animMotion origin="layout" path="M -1.38889E-6 8.92251E-7 L 0.10712 -0.06484 " pathEditMode="relative" rAng="0" ptsTypes="AA">
                                      <p:cBhvr>
                                        <p:cTn id="56" dur="2750" fill="hold"/>
                                        <p:tgtEl>
                                          <p:spTgt spid="42"/>
                                        </p:tgtEl>
                                        <p:attrNameLst>
                                          <p:attrName>ppt_x</p:attrName>
                                          <p:attrName>ppt_y</p:attrName>
                                        </p:attrNameLst>
                                      </p:cBhvr>
                                      <p:rCtr x="5347" y="-3242"/>
                                    </p:animMotion>
                                  </p:childTnLst>
                                </p:cTn>
                              </p:par>
                              <p:par>
                                <p:cTn id="57" presetID="10" presetClass="exit" presetSubtype="0" fill="hold" nodeType="withEffect">
                                  <p:stCondLst>
                                    <p:cond delay="4700"/>
                                  </p:stCondLst>
                                  <p:childTnLst>
                                    <p:animEffect transition="out" filter="fade">
                                      <p:cBhvr>
                                        <p:cTn id="58" dur="1100"/>
                                        <p:tgtEl>
                                          <p:spTgt spid="42"/>
                                        </p:tgtEl>
                                      </p:cBhvr>
                                    </p:animEffect>
                                    <p:set>
                                      <p:cBhvr>
                                        <p:cTn id="59" dur="1" fill="hold">
                                          <p:stCondLst>
                                            <p:cond delay="10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253" y="376238"/>
            <a:ext cx="8421972"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3" y="0"/>
            <a:ext cx="9141292" cy="5143500"/>
          </a:xfrm>
          <a:prstGeom prst="rect">
            <a:avLst/>
          </a:prstGeom>
        </p:spPr>
      </p:pic>
      <p:grpSp>
        <p:nvGrpSpPr>
          <p:cNvPr id="17" name="Group 16"/>
          <p:cNvGrpSpPr/>
          <p:nvPr userDrawn="1"/>
        </p:nvGrpSpPr>
        <p:grpSpPr>
          <a:xfrm rot="493361">
            <a:off x="-483680" y="3753465"/>
            <a:ext cx="3132618" cy="432823"/>
            <a:chOff x="2117526" y="2998265"/>
            <a:chExt cx="2238574" cy="545593"/>
          </a:xfrm>
        </p:grpSpPr>
        <p:grpSp>
          <p:nvGrpSpPr>
            <p:cNvPr id="18" name="Group 17"/>
            <p:cNvGrpSpPr/>
            <p:nvPr/>
          </p:nvGrpSpPr>
          <p:grpSpPr>
            <a:xfrm>
              <a:off x="2663788" y="2998265"/>
              <a:ext cx="1146050" cy="545593"/>
              <a:chOff x="2663788" y="2998265"/>
              <a:chExt cx="1146050" cy="545593"/>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2" name="Group 21"/>
          <p:cNvGrpSpPr/>
          <p:nvPr userDrawn="1"/>
        </p:nvGrpSpPr>
        <p:grpSpPr>
          <a:xfrm rot="493361">
            <a:off x="-1137786" y="3869979"/>
            <a:ext cx="3132618" cy="432823"/>
            <a:chOff x="2117526" y="2998265"/>
            <a:chExt cx="2238574" cy="545593"/>
          </a:xfrm>
        </p:grpSpPr>
        <p:grpSp>
          <p:nvGrpSpPr>
            <p:cNvPr id="23" name="Group 22"/>
            <p:cNvGrpSpPr/>
            <p:nvPr/>
          </p:nvGrpSpPr>
          <p:grpSpPr>
            <a:xfrm>
              <a:off x="2663788" y="2998265"/>
              <a:ext cx="1146050" cy="545593"/>
              <a:chOff x="2663788" y="2998265"/>
              <a:chExt cx="1146050" cy="545593"/>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27" name="Group 26"/>
          <p:cNvGrpSpPr/>
          <p:nvPr userDrawn="1"/>
        </p:nvGrpSpPr>
        <p:grpSpPr>
          <a:xfrm rot="493361">
            <a:off x="-1240250" y="3711273"/>
            <a:ext cx="3132618" cy="432823"/>
            <a:chOff x="2117526" y="2998265"/>
            <a:chExt cx="2238574" cy="545593"/>
          </a:xfrm>
        </p:grpSpPr>
        <p:grpSp>
          <p:nvGrpSpPr>
            <p:cNvPr id="28" name="Group 27"/>
            <p:cNvGrpSpPr/>
            <p:nvPr/>
          </p:nvGrpSpPr>
          <p:grpSpPr>
            <a:xfrm>
              <a:off x="2663788" y="2998265"/>
              <a:ext cx="1146050" cy="545593"/>
              <a:chOff x="2663788" y="2998265"/>
              <a:chExt cx="1146050" cy="545593"/>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42" name="Group 41"/>
          <p:cNvGrpSpPr/>
          <p:nvPr userDrawn="1"/>
        </p:nvGrpSpPr>
        <p:grpSpPr>
          <a:xfrm rot="20052778">
            <a:off x="4572472" y="4043292"/>
            <a:ext cx="3132618" cy="432823"/>
            <a:chOff x="2117526" y="2998265"/>
            <a:chExt cx="2238574" cy="545593"/>
          </a:xfrm>
        </p:grpSpPr>
        <p:grpSp>
          <p:nvGrpSpPr>
            <p:cNvPr id="43" name="Group 42"/>
            <p:cNvGrpSpPr/>
            <p:nvPr/>
          </p:nvGrpSpPr>
          <p:grpSpPr>
            <a:xfrm>
              <a:off x="2663788" y="2998265"/>
              <a:ext cx="1146050" cy="545593"/>
              <a:chOff x="2663788" y="2998265"/>
              <a:chExt cx="1146050" cy="545593"/>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47" name="Group 46"/>
          <p:cNvGrpSpPr/>
          <p:nvPr userDrawn="1"/>
        </p:nvGrpSpPr>
        <p:grpSpPr>
          <a:xfrm rot="20191410">
            <a:off x="4104420" y="4065397"/>
            <a:ext cx="3132618" cy="432823"/>
            <a:chOff x="2117526" y="2998265"/>
            <a:chExt cx="2238574" cy="545593"/>
          </a:xfrm>
        </p:grpSpPr>
        <p:grpSp>
          <p:nvGrpSpPr>
            <p:cNvPr id="48" name="Group 47"/>
            <p:cNvGrpSpPr/>
            <p:nvPr/>
          </p:nvGrpSpPr>
          <p:grpSpPr>
            <a:xfrm>
              <a:off x="2663788" y="2998265"/>
              <a:ext cx="1146050" cy="545593"/>
              <a:chOff x="2663788" y="2998265"/>
              <a:chExt cx="1146050" cy="545593"/>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spTree>
    <p:extLst>
      <p:ext uri="{BB962C8B-B14F-4D97-AF65-F5344CB8AC3E}">
        <p14:creationId xmlns:p14="http://schemas.microsoft.com/office/powerpoint/2010/main" val="37474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63" presetClass="path" presetSubtype="0" accel="50000" decel="50000" fill="hold" nodeType="withEffect">
                                  <p:stCondLst>
                                    <p:cond delay="750"/>
                                  </p:stCondLst>
                                  <p:childTnLst>
                                    <p:animMotion origin="layout" path="M 5E-6 2.80951E-7 L 0.51216 0.15375 " pathEditMode="relative" rAng="0" ptsTypes="AA">
                                      <p:cBhvr>
                                        <p:cTn id="9" dur="2700" fill="hold"/>
                                        <p:tgtEl>
                                          <p:spTgt spid="22"/>
                                        </p:tgtEl>
                                        <p:attrNameLst>
                                          <p:attrName>ppt_x</p:attrName>
                                          <p:attrName>ppt_y</p:attrName>
                                        </p:attrNameLst>
                                      </p:cBhvr>
                                      <p:rCtr x="25608" y="7688"/>
                                    </p:animMotion>
                                  </p:childTnLst>
                                </p:cTn>
                              </p:par>
                              <p:par>
                                <p:cTn id="10" presetID="10" presetClass="exit" presetSubtype="0" fill="hold" nodeType="withEffect">
                                  <p:stCondLst>
                                    <p:cond delay="2300"/>
                                  </p:stCondLst>
                                  <p:childTnLst>
                                    <p:animEffect transition="out" filter="fade">
                                      <p:cBhvr>
                                        <p:cTn id="11" dur="1100"/>
                                        <p:tgtEl>
                                          <p:spTgt spid="22"/>
                                        </p:tgtEl>
                                      </p:cBhvr>
                                    </p:animEffect>
                                    <p:set>
                                      <p:cBhvr>
                                        <p:cTn id="12" dur="1" fill="hold">
                                          <p:stCondLst>
                                            <p:cond delay="1099"/>
                                          </p:stCondLst>
                                        </p:cTn>
                                        <p:tgtEl>
                                          <p:spTgt spid="22"/>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par>
                                <p:cTn id="16" presetID="63" presetClass="path" presetSubtype="0" accel="50000" decel="50000" fill="hold" nodeType="withEffect">
                                  <p:stCondLst>
                                    <p:cond delay="750"/>
                                  </p:stCondLst>
                                  <p:childTnLst>
                                    <p:animMotion origin="layout" path="M -2.77778E-6 -3.16147E-6 L 0.43525 0.09942 " pathEditMode="relative" rAng="0" ptsTypes="AA">
                                      <p:cBhvr>
                                        <p:cTn id="17" dur="2750" fill="hold"/>
                                        <p:tgtEl>
                                          <p:spTgt spid="17"/>
                                        </p:tgtEl>
                                        <p:attrNameLst>
                                          <p:attrName>ppt_x</p:attrName>
                                          <p:attrName>ppt_y</p:attrName>
                                        </p:attrNameLst>
                                      </p:cBhvr>
                                      <p:rCtr x="21753" y="4971"/>
                                    </p:animMotion>
                                  </p:childTnLst>
                                </p:cTn>
                              </p:par>
                              <p:par>
                                <p:cTn id="18" presetID="10" presetClass="exit" presetSubtype="0" fill="hold" nodeType="withEffect">
                                  <p:stCondLst>
                                    <p:cond delay="2500"/>
                                  </p:stCondLst>
                                  <p:childTnLst>
                                    <p:animEffect transition="out" filter="fade">
                                      <p:cBhvr>
                                        <p:cTn id="19" dur="1100"/>
                                        <p:tgtEl>
                                          <p:spTgt spid="17"/>
                                        </p:tgtEl>
                                      </p:cBhvr>
                                    </p:animEffect>
                                    <p:set>
                                      <p:cBhvr>
                                        <p:cTn id="20" dur="1" fill="hold">
                                          <p:stCondLst>
                                            <p:cond delay="1099"/>
                                          </p:stCondLst>
                                        </p:cTn>
                                        <p:tgtEl>
                                          <p:spTgt spid="17"/>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750"/>
                                        <p:tgtEl>
                                          <p:spTgt spid="27"/>
                                        </p:tgtEl>
                                      </p:cBhvr>
                                    </p:animEffect>
                                  </p:childTnLst>
                                </p:cTn>
                              </p:par>
                              <p:par>
                                <p:cTn id="24" presetID="63" presetClass="path" presetSubtype="0" accel="50000" decel="50000" fill="hold" nodeType="withEffect">
                                  <p:stCondLst>
                                    <p:cond delay="750"/>
                                  </p:stCondLst>
                                  <p:childTnLst>
                                    <p:animMotion origin="layout" path="M -2.77778E-7 4.00741E-6 L 0.48524 0.12874 " pathEditMode="relative" rAng="0" ptsTypes="AA">
                                      <p:cBhvr>
                                        <p:cTn id="25" dur="2750" fill="hold"/>
                                        <p:tgtEl>
                                          <p:spTgt spid="27"/>
                                        </p:tgtEl>
                                        <p:attrNameLst>
                                          <p:attrName>ppt_x</p:attrName>
                                          <p:attrName>ppt_y</p:attrName>
                                        </p:attrNameLst>
                                      </p:cBhvr>
                                      <p:rCtr x="24253" y="6422"/>
                                    </p:animMotion>
                                  </p:childTnLst>
                                </p:cTn>
                              </p:par>
                              <p:par>
                                <p:cTn id="26" presetID="10" presetClass="exit" presetSubtype="0" fill="hold" nodeType="withEffect">
                                  <p:stCondLst>
                                    <p:cond delay="2400"/>
                                  </p:stCondLst>
                                  <p:childTnLst>
                                    <p:animEffect transition="out" filter="fade">
                                      <p:cBhvr>
                                        <p:cTn id="27" dur="900"/>
                                        <p:tgtEl>
                                          <p:spTgt spid="27"/>
                                        </p:tgtEl>
                                      </p:cBhvr>
                                    </p:animEffect>
                                    <p:set>
                                      <p:cBhvr>
                                        <p:cTn id="28" dur="1" fill="hold">
                                          <p:stCondLst>
                                            <p:cond delay="899"/>
                                          </p:stCondLst>
                                        </p:cTn>
                                        <p:tgtEl>
                                          <p:spTgt spid="27"/>
                                        </p:tgtEl>
                                        <p:attrNameLst>
                                          <p:attrName>style.visibility</p:attrName>
                                        </p:attrNameLst>
                                      </p:cBhvr>
                                      <p:to>
                                        <p:strVal val="hidden"/>
                                      </p:to>
                                    </p:set>
                                  </p:childTnLst>
                                </p:cTn>
                              </p:par>
                              <p:par>
                                <p:cTn id="29" presetID="10" presetClass="entr" presetSubtype="0" fill="hold" nodeType="withEffect">
                                  <p:stCondLst>
                                    <p:cond delay="270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750"/>
                                        <p:tgtEl>
                                          <p:spTgt spid="47"/>
                                        </p:tgtEl>
                                      </p:cBhvr>
                                    </p:animEffect>
                                  </p:childTnLst>
                                </p:cTn>
                              </p:par>
                              <p:par>
                                <p:cTn id="32" presetID="63" presetClass="path" presetSubtype="0" accel="50000" decel="50000" fill="hold" nodeType="withEffect">
                                  <p:stCondLst>
                                    <p:cond delay="2700"/>
                                  </p:stCondLst>
                                  <p:childTnLst>
                                    <p:animMotion origin="layout" path="M 1.11111E-6 4.23279E-6 L 0.24028 -0.17568 " pathEditMode="relative" rAng="0" ptsTypes="AA">
                                      <p:cBhvr>
                                        <p:cTn id="33" dur="2700" fill="hold"/>
                                        <p:tgtEl>
                                          <p:spTgt spid="47"/>
                                        </p:tgtEl>
                                        <p:attrNameLst>
                                          <p:attrName>ppt_x</p:attrName>
                                          <p:attrName>ppt_y</p:attrName>
                                        </p:attrNameLst>
                                      </p:cBhvr>
                                      <p:rCtr x="12014" y="-8799"/>
                                    </p:animMotion>
                                  </p:childTnLst>
                                </p:cTn>
                              </p:par>
                              <p:par>
                                <p:cTn id="34" presetID="10" presetClass="exit" presetSubtype="0" fill="hold" nodeType="withEffect">
                                  <p:stCondLst>
                                    <p:cond delay="4300"/>
                                  </p:stCondLst>
                                  <p:childTnLst>
                                    <p:animEffect transition="out" filter="fade">
                                      <p:cBhvr>
                                        <p:cTn id="35" dur="1100"/>
                                        <p:tgtEl>
                                          <p:spTgt spid="47"/>
                                        </p:tgtEl>
                                      </p:cBhvr>
                                    </p:animEffect>
                                    <p:set>
                                      <p:cBhvr>
                                        <p:cTn id="36" dur="1" fill="hold">
                                          <p:stCondLst>
                                            <p:cond delay="1099"/>
                                          </p:stCondLst>
                                        </p:cTn>
                                        <p:tgtEl>
                                          <p:spTgt spid="47"/>
                                        </p:tgtEl>
                                        <p:attrNameLst>
                                          <p:attrName>style.visibility</p:attrName>
                                        </p:attrNameLst>
                                      </p:cBhvr>
                                      <p:to>
                                        <p:strVal val="hidden"/>
                                      </p:to>
                                    </p:set>
                                  </p:childTnLst>
                                </p:cTn>
                              </p:par>
                              <p:par>
                                <p:cTn id="37" presetID="10" presetClass="entr" presetSubtype="0" fill="hold" nodeType="withEffect">
                                  <p:stCondLst>
                                    <p:cond delay="280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par>
                                <p:cTn id="40" presetID="63" presetClass="path" presetSubtype="0" accel="50000" decel="50000" fill="hold" nodeType="withEffect">
                                  <p:stCondLst>
                                    <p:cond delay="3100"/>
                                  </p:stCondLst>
                                  <p:childTnLst>
                                    <p:animMotion origin="layout" path="M -4.16667E-6 -2.08089E-6 L 0.1908 -0.15715 " pathEditMode="relative" rAng="0" ptsTypes="AA">
                                      <p:cBhvr>
                                        <p:cTn id="41" dur="2750" fill="hold"/>
                                        <p:tgtEl>
                                          <p:spTgt spid="42"/>
                                        </p:tgtEl>
                                        <p:attrNameLst>
                                          <p:attrName>ppt_x</p:attrName>
                                          <p:attrName>ppt_y</p:attrName>
                                        </p:attrNameLst>
                                      </p:cBhvr>
                                      <p:rCtr x="9531" y="-7873"/>
                                    </p:animMotion>
                                  </p:childTnLst>
                                </p:cTn>
                              </p:par>
                              <p:par>
                                <p:cTn id="42" presetID="10" presetClass="exit" presetSubtype="0" fill="hold" nodeType="withEffect">
                                  <p:stCondLst>
                                    <p:cond delay="4700"/>
                                  </p:stCondLst>
                                  <p:childTnLst>
                                    <p:animEffect transition="out" filter="fade">
                                      <p:cBhvr>
                                        <p:cTn id="43" dur="1100"/>
                                        <p:tgtEl>
                                          <p:spTgt spid="42"/>
                                        </p:tgtEl>
                                      </p:cBhvr>
                                    </p:animEffect>
                                    <p:set>
                                      <p:cBhvr>
                                        <p:cTn id="44" dur="1" fill="hold">
                                          <p:stCondLst>
                                            <p:cond delay="10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9141290" cy="5143499"/>
          </a:xfrm>
          <a:prstGeom prst="rect">
            <a:avLst/>
          </a:prstGeom>
        </p:spPr>
      </p:pic>
      <p:sp>
        <p:nvSpPr>
          <p:cNvPr id="2" name="Title 1"/>
          <p:cNvSpPr>
            <a:spLocks noGrp="1"/>
          </p:cNvSpPr>
          <p:nvPr>
            <p:ph type="title" hasCustomPrompt="1"/>
          </p:nvPr>
        </p:nvSpPr>
        <p:spPr>
          <a:xfrm>
            <a:off x="2159733" y="376238"/>
            <a:ext cx="6625492" cy="611187"/>
          </a:xfrm>
        </p:spPr>
        <p:txBody>
          <a:bodyPr lIns="90000" tIns="46800" rIns="90000" bIns="46800" anchor="t">
            <a:noAutofit/>
          </a:bodyPr>
          <a:lstStyle>
            <a:lvl1pPr algn="l">
              <a:lnSpc>
                <a:spcPct val="75000"/>
              </a:lnSpc>
              <a:defRPr sz="4000" b="0" cap="none" spc="0">
                <a:solidFill>
                  <a:schemeClr val="accent2"/>
                </a:solidFill>
                <a:latin typeface="Arial" panose="020B0604020202020204" pitchFamily="34" charset="0"/>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857AA0-9C60-41CA-AF46-B8D6C26E6504}" type="slidenum">
              <a:rPr lang="en-GB" smtClean="0"/>
              <a:t>‹#›</a:t>
            </a:fld>
            <a:endParaRPr lang="en-GB"/>
          </a:p>
        </p:txBody>
      </p:sp>
      <p:sp>
        <p:nvSpPr>
          <p:cNvPr id="7" name="Oval 6"/>
          <p:cNvSpPr/>
          <p:nvPr userDrawn="1"/>
        </p:nvSpPr>
        <p:spPr>
          <a:xfrm>
            <a:off x="539716" y="4090476"/>
            <a:ext cx="1476000" cy="10800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grpSp>
        <p:nvGrpSpPr>
          <p:cNvPr id="8" name="Group 7"/>
          <p:cNvGrpSpPr/>
          <p:nvPr userDrawn="1"/>
        </p:nvGrpSpPr>
        <p:grpSpPr>
          <a:xfrm rot="16200000">
            <a:off x="141766" y="2056438"/>
            <a:ext cx="2683617" cy="545595"/>
            <a:chOff x="2117526" y="2998265"/>
            <a:chExt cx="2238574" cy="545593"/>
          </a:xfrm>
        </p:grpSpPr>
        <p:grpSp>
          <p:nvGrpSpPr>
            <p:cNvPr id="9" name="Group 8"/>
            <p:cNvGrpSpPr/>
            <p:nvPr/>
          </p:nvGrpSpPr>
          <p:grpSpPr>
            <a:xfrm>
              <a:off x="2663788" y="2998265"/>
              <a:ext cx="1146050" cy="545593"/>
              <a:chOff x="2663788" y="2998265"/>
              <a:chExt cx="1146050" cy="54559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3" name="Group 12"/>
          <p:cNvGrpSpPr/>
          <p:nvPr userDrawn="1"/>
        </p:nvGrpSpPr>
        <p:grpSpPr>
          <a:xfrm rot="16200000">
            <a:off x="-69299" y="2661325"/>
            <a:ext cx="2683618" cy="545596"/>
            <a:chOff x="2117526" y="2998265"/>
            <a:chExt cx="2238574" cy="545593"/>
          </a:xfrm>
        </p:grpSpPr>
        <p:grpSp>
          <p:nvGrpSpPr>
            <p:cNvPr id="14" name="Group 13"/>
            <p:cNvGrpSpPr/>
            <p:nvPr/>
          </p:nvGrpSpPr>
          <p:grpSpPr>
            <a:xfrm>
              <a:off x="2663788" y="2998265"/>
              <a:ext cx="1146050" cy="545593"/>
              <a:chOff x="2663788" y="2998265"/>
              <a:chExt cx="1146050" cy="545593"/>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grpSp>
        <p:nvGrpSpPr>
          <p:cNvPr id="18" name="Group 17"/>
          <p:cNvGrpSpPr/>
          <p:nvPr userDrawn="1"/>
        </p:nvGrpSpPr>
        <p:grpSpPr>
          <a:xfrm rot="16200000">
            <a:off x="-286041" y="2224034"/>
            <a:ext cx="2683618" cy="545596"/>
            <a:chOff x="2117526" y="2998265"/>
            <a:chExt cx="2238574" cy="545593"/>
          </a:xfrm>
        </p:grpSpPr>
        <p:grpSp>
          <p:nvGrpSpPr>
            <p:cNvPr id="19" name="Group 18"/>
            <p:cNvGrpSpPr/>
            <p:nvPr/>
          </p:nvGrpSpPr>
          <p:grpSpPr>
            <a:xfrm>
              <a:off x="2663788" y="2998265"/>
              <a:ext cx="1146050" cy="545593"/>
              <a:chOff x="2663788" y="2998265"/>
              <a:chExt cx="1146050" cy="545593"/>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788" y="2998265"/>
                <a:ext cx="1146050" cy="545593"/>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098801"/>
                <a:ext cx="1146050" cy="344522"/>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526" y="3200400"/>
              <a:ext cx="2238574" cy="141324"/>
            </a:xfrm>
            <a:prstGeom prst="rect">
              <a:avLst/>
            </a:prstGeom>
          </p:spPr>
        </p:pic>
      </p:gr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068" y="2033566"/>
            <a:ext cx="1706883" cy="1676403"/>
          </a:xfrm>
          <a:prstGeom prst="rect">
            <a:avLst/>
          </a:prstGeom>
        </p:spPr>
      </p:pic>
    </p:spTree>
    <p:extLst>
      <p:ext uri="{BB962C8B-B14F-4D97-AF65-F5344CB8AC3E}">
        <p14:creationId xmlns:p14="http://schemas.microsoft.com/office/powerpoint/2010/main" val="260155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64" presetClass="path" presetSubtype="0" accel="50000" decel="50000" fill="hold" nodeType="withEffect">
                                  <p:stCondLst>
                                    <p:cond delay="750"/>
                                  </p:stCondLst>
                                  <p:childTnLst>
                                    <p:animMotion origin="layout" path="M 2.22222E-6 -2.24143E-6 L 2.22222E-6 -0.87249 " pathEditMode="relative" rAng="0" ptsTypes="AA">
                                      <p:cBhvr>
                                        <p:cTn id="9" dur="2000" fill="hold"/>
                                        <p:tgtEl>
                                          <p:spTgt spid="13"/>
                                        </p:tgtEl>
                                        <p:attrNameLst>
                                          <p:attrName>ppt_x</p:attrName>
                                          <p:attrName>ppt_y</p:attrName>
                                        </p:attrNameLst>
                                      </p:cBhvr>
                                      <p:rCtr x="0" y="-43625"/>
                                    </p:animMotion>
                                  </p:childTnLst>
                                </p:cTn>
                              </p:par>
                              <p:par>
                                <p:cTn id="10" presetID="10" presetClass="exit" presetSubtype="0" fill="hold" nodeType="withEffect">
                                  <p:stCondLst>
                                    <p:cond delay="2300"/>
                                  </p:stCondLst>
                                  <p:childTnLst>
                                    <p:animEffect transition="out" filter="fade">
                                      <p:cBhvr>
                                        <p:cTn id="11" dur="1100"/>
                                        <p:tgtEl>
                                          <p:spTgt spid="13"/>
                                        </p:tgtEl>
                                      </p:cBhvr>
                                    </p:animEffect>
                                    <p:set>
                                      <p:cBhvr>
                                        <p:cTn id="12" dur="1" fill="hold">
                                          <p:stCondLst>
                                            <p:cond delay="1099"/>
                                          </p:stCondLst>
                                        </p:cTn>
                                        <p:tgtEl>
                                          <p:spTgt spid="13"/>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64" presetClass="path" presetSubtype="0" accel="50000" decel="50000" fill="hold" nodeType="withEffect">
                                  <p:stCondLst>
                                    <p:cond delay="750"/>
                                  </p:stCondLst>
                                  <p:childTnLst>
                                    <p:animMotion origin="layout" path="M 1.94444E-6 -3.34362E-6 L 1.94444E-6 -0.82803 " pathEditMode="relative" rAng="0" ptsTypes="AA">
                                      <p:cBhvr>
                                        <p:cTn id="17" dur="2000" fill="hold"/>
                                        <p:tgtEl>
                                          <p:spTgt spid="8"/>
                                        </p:tgtEl>
                                        <p:attrNameLst>
                                          <p:attrName>ppt_x</p:attrName>
                                          <p:attrName>ppt_y</p:attrName>
                                        </p:attrNameLst>
                                      </p:cBhvr>
                                      <p:rCtr x="0" y="-41402"/>
                                    </p:animMotion>
                                  </p:childTnLst>
                                </p:cTn>
                              </p:par>
                              <p:par>
                                <p:cTn id="18" presetID="10" presetClass="exit" presetSubtype="0" fill="hold" nodeType="withEffect">
                                  <p:stCondLst>
                                    <p:cond delay="2500"/>
                                  </p:stCondLst>
                                  <p:childTnLst>
                                    <p:animEffect transition="out" filter="fade">
                                      <p:cBhvr>
                                        <p:cTn id="19" dur="1100"/>
                                        <p:tgtEl>
                                          <p:spTgt spid="8"/>
                                        </p:tgtEl>
                                      </p:cBhvr>
                                    </p:animEffect>
                                    <p:set>
                                      <p:cBhvr>
                                        <p:cTn id="20" dur="1" fill="hold">
                                          <p:stCondLst>
                                            <p:cond delay="1099"/>
                                          </p:stCondLst>
                                        </p:cTn>
                                        <p:tgtEl>
                                          <p:spTgt spid="8"/>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par>
                                <p:cTn id="24" presetID="64" presetClass="path" presetSubtype="0" accel="50000" decel="50000" fill="hold" nodeType="withEffect">
                                  <p:stCondLst>
                                    <p:cond delay="750"/>
                                  </p:stCondLst>
                                  <p:childTnLst>
                                    <p:animMotion origin="layout" path="M -3.05556E-6 5.06329E-7 L -3.05556E-6 -0.89287 " pathEditMode="relative" rAng="0" ptsTypes="AA">
                                      <p:cBhvr>
                                        <p:cTn id="25" dur="2000" fill="hold"/>
                                        <p:tgtEl>
                                          <p:spTgt spid="18"/>
                                        </p:tgtEl>
                                        <p:attrNameLst>
                                          <p:attrName>ppt_x</p:attrName>
                                          <p:attrName>ppt_y</p:attrName>
                                        </p:attrNameLst>
                                      </p:cBhvr>
                                      <p:rCtr x="0" y="-44643"/>
                                    </p:animMotion>
                                  </p:childTnLst>
                                </p:cTn>
                              </p:par>
                              <p:par>
                                <p:cTn id="26" presetID="10" presetClass="exit" presetSubtype="0" fill="hold" nodeType="withEffect">
                                  <p:stCondLst>
                                    <p:cond delay="2400"/>
                                  </p:stCondLst>
                                  <p:childTnLst>
                                    <p:animEffect transition="out" filter="fade">
                                      <p:cBhvr>
                                        <p:cTn id="27" dur="900"/>
                                        <p:tgtEl>
                                          <p:spTgt spid="18"/>
                                        </p:tgtEl>
                                      </p:cBhvr>
                                    </p:animEffect>
                                    <p:set>
                                      <p:cBhvr>
                                        <p:cTn id="28" dur="1" fill="hold">
                                          <p:stCondLst>
                                            <p:cond delay="8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slideLayout" Target="../slideLayouts/slideLayout59.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image" Target="../media/image2.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76238"/>
            <a:ext cx="8426450" cy="612775"/>
          </a:xfrm>
          <a:prstGeom prst="rect">
            <a:avLst/>
          </a:prstGeom>
        </p:spPr>
        <p:txBody>
          <a:bodyPr vert="horz" wrap="square" lIns="0" tIns="0" rIns="0" bIns="0" rtlCol="0" anchor="t" anchorCtr="0">
            <a:noAutofit/>
          </a:bodyPr>
          <a:lstStyle/>
          <a:p>
            <a:r>
              <a:rPr lang="en-US" dirty="0" smtClean="0"/>
              <a:t>Headline</a:t>
            </a:r>
            <a:endParaRPr lang="ru-RU" dirty="0"/>
          </a:p>
        </p:txBody>
      </p:sp>
      <p:sp>
        <p:nvSpPr>
          <p:cNvPr id="3" name="Text Placeholder 2"/>
          <p:cNvSpPr>
            <a:spLocks noGrp="1"/>
          </p:cNvSpPr>
          <p:nvPr>
            <p:ph type="body" idx="1"/>
          </p:nvPr>
        </p:nvSpPr>
        <p:spPr>
          <a:xfrm>
            <a:off x="358775" y="1131889"/>
            <a:ext cx="8426450" cy="3492500"/>
          </a:xfrm>
          <a:prstGeom prst="rect">
            <a:avLst/>
          </a:prstGeom>
        </p:spPr>
        <p:txBody>
          <a:bodyPr vert="horz" wrap="square" lIns="0" tIns="0" rIns="0" bIns="0" rtlCol="0" anchor="t" anchorCtr="0">
            <a:noAutofit/>
          </a:bodyPr>
          <a:lstStyle/>
          <a:p>
            <a:pPr lvl="0"/>
            <a:r>
              <a:rPr lang="en-US" dirty="0" smtClean="0"/>
              <a:t>First level</a:t>
            </a:r>
            <a:endParaRPr lang="ru-RU" dirty="0" smtClean="0"/>
          </a:p>
          <a:p>
            <a:pPr lvl="1"/>
            <a:r>
              <a:rPr lang="en-US" dirty="0" smtClean="0"/>
              <a:t>Second level</a:t>
            </a:r>
          </a:p>
          <a:p>
            <a:pPr lvl="2"/>
            <a:r>
              <a:rPr lang="en-US" dirty="0" smtClean="0"/>
              <a:t>Third level</a:t>
            </a:r>
            <a:endParaRPr lang="ru-RU" dirty="0" smtClean="0"/>
          </a:p>
          <a:p>
            <a:pPr lvl="2"/>
            <a:endParaRPr lang="en-US" dirty="0" smtClean="0"/>
          </a:p>
          <a:p>
            <a:pPr lvl="1"/>
            <a:endParaRPr lang="en-US" dirty="0" smtClean="0"/>
          </a:p>
        </p:txBody>
      </p:sp>
      <p:sp>
        <p:nvSpPr>
          <p:cNvPr id="5" name="Slide Number Placeholder 5"/>
          <p:cNvSpPr>
            <a:spLocks noGrp="1"/>
          </p:cNvSpPr>
          <p:nvPr>
            <p:ph type="sldNum" sz="quarter" idx="4"/>
          </p:nvPr>
        </p:nvSpPr>
        <p:spPr>
          <a:xfrm>
            <a:off x="91502" y="4918361"/>
            <a:ext cx="274316" cy="146288"/>
          </a:xfrm>
          <a:prstGeom prst="rect">
            <a:avLst/>
          </a:prstGeom>
        </p:spPr>
        <p:txBody>
          <a:bodyPr vert="horz" wrap="square" lIns="0" tIns="0" rIns="0" bIns="0" anchor="t" anchorCtr="0">
            <a:noAutofit/>
          </a:bodyPr>
          <a:lstStyle>
            <a:lvl1pPr algn="r">
              <a:defRPr sz="900">
                <a:solidFill>
                  <a:schemeClr val="bg1">
                    <a:lumMod val="65000"/>
                  </a:schemeClr>
                </a:solidFill>
                <a:latin typeface="+mn-lt"/>
              </a:defRPr>
            </a:lvl1pPr>
          </a:lstStyle>
          <a:p>
            <a:fld id="{040BD8DE-ADFE-49B5-985F-A74101372B34}" type="slidenum">
              <a:rPr lang="ru-RU" smtClean="0"/>
              <a:pPr/>
              <a:t>‹#›</a:t>
            </a:fld>
            <a:endParaRPr lang="ru-RU" dirty="0"/>
          </a:p>
        </p:txBody>
      </p:sp>
      <p:sp>
        <p:nvSpPr>
          <p:cNvPr id="6" name="Footer Placeholder 4"/>
          <p:cNvSpPr>
            <a:spLocks noGrp="1"/>
          </p:cNvSpPr>
          <p:nvPr>
            <p:ph type="ftr" sz="quarter" idx="3"/>
          </p:nvPr>
        </p:nvSpPr>
        <p:spPr>
          <a:xfrm>
            <a:off x="451240" y="4918361"/>
            <a:ext cx="2895600" cy="146288"/>
          </a:xfrm>
          <a:prstGeom prst="rect">
            <a:avLst/>
          </a:prstGeom>
        </p:spPr>
        <p:txBody>
          <a:bodyPr vert="horz" wrap="square" lIns="0" tIns="0" rIns="0" bIns="0" anchor="t" anchorCtr="0">
            <a:noAutofit/>
          </a:bodyPr>
          <a:lstStyle>
            <a:lvl1pPr>
              <a:defRPr sz="900">
                <a:solidFill>
                  <a:schemeClr val="bg1">
                    <a:lumMod val="65000"/>
                  </a:schemeClr>
                </a:solidFill>
                <a:latin typeface="+mn-lt"/>
              </a:defRPr>
            </a:lvl1pPr>
          </a:lstStyle>
          <a:p>
            <a:r>
              <a:rPr lang="en-US" dirty="0" smtClean="0"/>
              <a:t>Mobile World Congress 2013</a:t>
            </a:r>
            <a:endParaRPr lang="ru-RU" dirty="0"/>
          </a:p>
        </p:txBody>
      </p:sp>
      <p:pic>
        <p:nvPicPr>
          <p:cNvPr id="3074" name="Picture 2" descr="D:\Рабочие материалы, Эля\Касперский шаблоны\08.04.13\logo.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955233" y="4802601"/>
            <a:ext cx="978417" cy="28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19702"/>
      </p:ext>
    </p:extLst>
  </p:cSld>
  <p:clrMap bg1="lt1" tx1="dk1" bg2="lt2" tx2="dk2" accent1="accent1" accent2="accent2" accent3="accent3" accent4="accent4" accent5="accent5" accent6="accent6" hlink="hlink" folHlink="folHlink"/>
  <p:sldLayoutIdLst>
    <p:sldLayoutId id="2147483713" r:id="rId1"/>
    <p:sldLayoutId id="2147483835" r:id="rId2"/>
    <p:sldLayoutId id="2147483714" r:id="rId3"/>
    <p:sldLayoutId id="2147483820" r:id="rId4"/>
    <p:sldLayoutId id="2147483833" r:id="rId5"/>
    <p:sldLayoutId id="2147483834"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iming>
    <p:tnLst>
      <p:par>
        <p:cTn id="1" dur="indefinite" restart="never" nodeType="tmRoot"/>
      </p:par>
    </p:tnLst>
  </p:timing>
  <p:hf hdr="0" dt="0"/>
  <p:txStyles>
    <p:titleStyle>
      <a:lvl1pPr algn="l" defTabSz="914370" rtl="0" eaLnBrk="1" latinLnBrk="0" hangingPunct="1">
        <a:lnSpc>
          <a:spcPts val="2921"/>
        </a:lnSpc>
        <a:spcBef>
          <a:spcPct val="0"/>
        </a:spcBef>
        <a:buNone/>
        <a:defRPr sz="2500" kern="1200" cap="all" baseline="0">
          <a:solidFill>
            <a:srgbClr val="007360"/>
          </a:solidFill>
          <a:latin typeface="+mn-lt"/>
          <a:ea typeface="+mj-ea"/>
          <a:cs typeface="+mj-cs"/>
        </a:defRPr>
      </a:lvl1pPr>
    </p:titleStyle>
    <p:body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21"/>
        </a:buBlip>
        <a:defRPr sz="1500"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21"/>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70" rtl="0" eaLnBrk="1" latinLnBrk="0" hangingPunct="1">
        <a:defRPr sz="1800" kern="1200">
          <a:solidFill>
            <a:schemeClr val="tx1"/>
          </a:solidFill>
          <a:latin typeface="+mn-lt"/>
          <a:ea typeface="+mn-ea"/>
          <a:cs typeface="+mn-cs"/>
        </a:defRPr>
      </a:lvl1pPr>
      <a:lvl2pPr marL="457185" algn="l" defTabSz="914370" rtl="0" eaLnBrk="1" latinLnBrk="0" hangingPunct="1">
        <a:defRPr sz="1800" kern="1200">
          <a:solidFill>
            <a:schemeClr val="tx1"/>
          </a:solidFill>
          <a:latin typeface="+mn-lt"/>
          <a:ea typeface="+mn-ea"/>
          <a:cs typeface="+mn-cs"/>
        </a:defRPr>
      </a:lvl2pPr>
      <a:lvl3pPr marL="914370" algn="l" defTabSz="914370" rtl="0" eaLnBrk="1" latinLnBrk="0" hangingPunct="1">
        <a:defRPr sz="1800" kern="1200">
          <a:solidFill>
            <a:schemeClr val="tx1"/>
          </a:solidFill>
          <a:latin typeface="+mn-lt"/>
          <a:ea typeface="+mn-ea"/>
          <a:cs typeface="+mn-cs"/>
        </a:defRPr>
      </a:lvl3pPr>
      <a:lvl4pPr marL="1371555" algn="l" defTabSz="914370" rtl="0" eaLnBrk="1" latinLnBrk="0" hangingPunct="1">
        <a:defRPr sz="1800" kern="1200">
          <a:solidFill>
            <a:schemeClr val="tx1"/>
          </a:solidFill>
          <a:latin typeface="+mn-lt"/>
          <a:ea typeface="+mn-ea"/>
          <a:cs typeface="+mn-cs"/>
        </a:defRPr>
      </a:lvl4pPr>
      <a:lvl5pPr marL="1828741" algn="l" defTabSz="914370" rtl="0" eaLnBrk="1" latinLnBrk="0" hangingPunct="1">
        <a:defRPr sz="1800" kern="1200">
          <a:solidFill>
            <a:schemeClr val="tx1"/>
          </a:solidFill>
          <a:latin typeface="+mn-lt"/>
          <a:ea typeface="+mn-ea"/>
          <a:cs typeface="+mn-cs"/>
        </a:defRPr>
      </a:lvl5pPr>
      <a:lvl6pPr marL="2285926" algn="l" defTabSz="914370" rtl="0" eaLnBrk="1" latinLnBrk="0" hangingPunct="1">
        <a:defRPr sz="1800" kern="1200">
          <a:solidFill>
            <a:schemeClr val="tx1"/>
          </a:solidFill>
          <a:latin typeface="+mn-lt"/>
          <a:ea typeface="+mn-ea"/>
          <a:cs typeface="+mn-cs"/>
        </a:defRPr>
      </a:lvl6pPr>
      <a:lvl7pPr marL="2743111" algn="l" defTabSz="914370" rtl="0" eaLnBrk="1" latinLnBrk="0" hangingPunct="1">
        <a:defRPr sz="1800" kern="1200">
          <a:solidFill>
            <a:schemeClr val="tx1"/>
          </a:solidFill>
          <a:latin typeface="+mn-lt"/>
          <a:ea typeface="+mn-ea"/>
          <a:cs typeface="+mn-cs"/>
        </a:defRPr>
      </a:lvl7pPr>
      <a:lvl8pPr marL="3200296" algn="l" defTabSz="914370" rtl="0" eaLnBrk="1" latinLnBrk="0" hangingPunct="1">
        <a:defRPr sz="1800" kern="1200">
          <a:solidFill>
            <a:schemeClr val="tx1"/>
          </a:solidFill>
          <a:latin typeface="+mn-lt"/>
          <a:ea typeface="+mn-ea"/>
          <a:cs typeface="+mn-cs"/>
        </a:defRPr>
      </a:lvl8pPr>
      <a:lvl9pPr marL="3657481" algn="l" defTabSz="91437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18490"/>
            <a:ext cx="8426450" cy="670523"/>
          </a:xfrm>
          <a:prstGeom prst="rect">
            <a:avLst/>
          </a:prstGeom>
        </p:spPr>
        <p:txBody>
          <a:bodyPr vert="horz" wrap="square" lIns="0" tIns="0" rIns="0" bIns="0" rtlCol="0" anchor="t" anchorCtr="0">
            <a:noAutofit/>
          </a:bodyPr>
          <a:lstStyle/>
          <a:p>
            <a:r>
              <a:rPr lang="en-US" dirty="0" smtClean="0"/>
              <a:t>Headline</a:t>
            </a:r>
            <a:endParaRPr lang="ru-RU" dirty="0"/>
          </a:p>
        </p:txBody>
      </p:sp>
      <p:sp>
        <p:nvSpPr>
          <p:cNvPr id="3" name="Text Placeholder 2"/>
          <p:cNvSpPr>
            <a:spLocks noGrp="1"/>
          </p:cNvSpPr>
          <p:nvPr>
            <p:ph type="body" idx="1"/>
          </p:nvPr>
        </p:nvSpPr>
        <p:spPr>
          <a:xfrm>
            <a:off x="358775" y="1131889"/>
            <a:ext cx="8426450" cy="3492500"/>
          </a:xfrm>
          <a:prstGeom prst="rect">
            <a:avLst/>
          </a:prstGeom>
        </p:spPr>
        <p:txBody>
          <a:bodyPr vert="horz" wrap="square" lIns="0" tIns="0" rIns="0" bIns="0" rtlCol="0" anchor="t" anchorCtr="0">
            <a:noAutofit/>
          </a:bodyPr>
          <a:lstStyle/>
          <a:p>
            <a:pPr lvl="0"/>
            <a:r>
              <a:rPr lang="en-US" dirty="0" smtClean="0"/>
              <a:t>First level</a:t>
            </a:r>
            <a:endParaRPr lang="ru-RU" dirty="0" smtClean="0"/>
          </a:p>
          <a:p>
            <a:pPr lvl="1"/>
            <a:r>
              <a:rPr lang="en-US" dirty="0" smtClean="0"/>
              <a:t>Second level</a:t>
            </a:r>
          </a:p>
          <a:p>
            <a:pPr lvl="2"/>
            <a:r>
              <a:rPr lang="en-US" dirty="0" smtClean="0"/>
              <a:t>Third level</a:t>
            </a:r>
            <a:endParaRPr lang="ru-RU" dirty="0" smtClean="0"/>
          </a:p>
          <a:p>
            <a:pPr lvl="2"/>
            <a:endParaRPr lang="en-US" dirty="0" smtClean="0"/>
          </a:p>
          <a:p>
            <a:pPr lvl="1"/>
            <a:endParaRPr lang="en-US" dirty="0" smtClean="0"/>
          </a:p>
        </p:txBody>
      </p:sp>
      <p:sp>
        <p:nvSpPr>
          <p:cNvPr id="5" name="Slide Number Placeholder 5"/>
          <p:cNvSpPr>
            <a:spLocks noGrp="1"/>
          </p:cNvSpPr>
          <p:nvPr>
            <p:ph type="sldNum" sz="quarter" idx="4"/>
          </p:nvPr>
        </p:nvSpPr>
        <p:spPr>
          <a:xfrm>
            <a:off x="91502" y="4918361"/>
            <a:ext cx="274316" cy="146288"/>
          </a:xfrm>
          <a:prstGeom prst="rect">
            <a:avLst/>
          </a:prstGeom>
        </p:spPr>
        <p:txBody>
          <a:bodyPr vert="horz" wrap="square" lIns="0" tIns="0" rIns="0" bIns="0" anchor="t" anchorCtr="0">
            <a:noAutofit/>
          </a:bodyPr>
          <a:lstStyle>
            <a:lvl1pPr algn="r">
              <a:defRPr sz="900">
                <a:solidFill>
                  <a:schemeClr val="bg1">
                    <a:lumMod val="65000"/>
                  </a:schemeClr>
                </a:solidFill>
                <a:latin typeface="Franklin Gothic Book" panose="020B0503020102020204" pitchFamily="34" charset="0"/>
              </a:defRPr>
            </a:lvl1pPr>
          </a:lstStyle>
          <a:p>
            <a:fld id="{040BD8DE-ADFE-49B5-985F-A74101372B34}" type="slidenum">
              <a:rPr lang="ru-RU" smtClean="0">
                <a:solidFill>
                  <a:srgbClr val="FFFFFF">
                    <a:lumMod val="65000"/>
                  </a:srgbClr>
                </a:solidFill>
              </a:rPr>
              <a:pPr/>
              <a:t>‹#›</a:t>
            </a:fld>
            <a:endParaRPr lang="ru-RU" dirty="0">
              <a:solidFill>
                <a:srgbClr val="FFFFFF">
                  <a:lumMod val="65000"/>
                </a:srgbClr>
              </a:solidFill>
            </a:endParaRPr>
          </a:p>
        </p:txBody>
      </p:sp>
      <p:sp>
        <p:nvSpPr>
          <p:cNvPr id="6" name="Footer Placeholder 4"/>
          <p:cNvSpPr>
            <a:spLocks noGrp="1"/>
          </p:cNvSpPr>
          <p:nvPr>
            <p:ph type="ftr" sz="quarter" idx="3"/>
          </p:nvPr>
        </p:nvSpPr>
        <p:spPr>
          <a:xfrm>
            <a:off x="451240" y="4918361"/>
            <a:ext cx="2895600" cy="146288"/>
          </a:xfrm>
          <a:prstGeom prst="rect">
            <a:avLst/>
          </a:prstGeom>
        </p:spPr>
        <p:txBody>
          <a:bodyPr vert="horz" wrap="square" lIns="0" tIns="0" rIns="0" bIns="0" anchor="t" anchorCtr="0">
            <a:noAutofit/>
          </a:bodyPr>
          <a:lstStyle>
            <a:lvl1pPr>
              <a:defRPr sz="900">
                <a:solidFill>
                  <a:schemeClr val="bg1">
                    <a:lumMod val="65000"/>
                  </a:schemeClr>
                </a:solidFill>
                <a:latin typeface="+mn-lt"/>
              </a:defRPr>
            </a:lvl1pPr>
          </a:lstStyle>
          <a:p>
            <a:r>
              <a:rPr lang="en-US"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pic>
        <p:nvPicPr>
          <p:cNvPr id="3074" name="Picture 2" descr="D:\Рабочие материалы, Эля\Касперский шаблоны\08.04.13\logo.png"/>
          <p:cNvPicPr>
            <a:picLocks noChangeAspect="1" noChangeArrowheads="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7955233" y="4802601"/>
            <a:ext cx="978417" cy="28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7743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 id="2147483873" r:id="rId37"/>
    <p:sldLayoutId id="2147483874" r:id="rId38"/>
    <p:sldLayoutId id="2147483875" r:id="rId39"/>
    <p:sldLayoutId id="2147483876" r:id="rId40"/>
    <p:sldLayoutId id="2147483877" r:id="rId41"/>
    <p:sldLayoutId id="2147483878" r:id="rId42"/>
    <p:sldLayoutId id="2147483879" r:id="rId43"/>
    <p:sldLayoutId id="2147483880" r:id="rId44"/>
    <p:sldLayoutId id="2147483881" r:id="rId45"/>
    <p:sldLayoutId id="2147483882" r:id="rId46"/>
    <p:sldLayoutId id="2147483883" r:id="rId47"/>
    <p:sldLayoutId id="2147483884" r:id="rId48"/>
    <p:sldLayoutId id="2147483885" r:id="rId49"/>
  </p:sldLayoutIdLst>
  <p:timing>
    <p:tnLst>
      <p:par>
        <p:cTn id="1" dur="indefinite" restart="never" nodeType="tmRoot"/>
      </p:par>
    </p:tnLst>
  </p:timing>
  <p:hf hdr="0" dt="0"/>
  <p:txStyles>
    <p:titleStyle>
      <a:lvl1pPr algn="l" defTabSz="914370" rtl="0" eaLnBrk="1" latinLnBrk="0" hangingPunct="1">
        <a:lnSpc>
          <a:spcPts val="2921"/>
        </a:lnSpc>
        <a:spcBef>
          <a:spcPct val="0"/>
        </a:spcBef>
        <a:buNone/>
        <a:defRPr sz="2500" b="0" i="0" u="none" kern="1200" cap="all" baseline="0">
          <a:solidFill>
            <a:srgbClr val="007360"/>
          </a:solidFill>
          <a:latin typeface="+mn-lt"/>
          <a:ea typeface="+mj-ea"/>
          <a:cs typeface="+mj-cs"/>
        </a:defRPr>
      </a:lvl1pPr>
    </p:titleStyle>
    <p:body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52"/>
        </a:buBlip>
        <a:defRPr sz="1500" b="0" i="0" u="none"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52"/>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70" rtl="0" eaLnBrk="1" latinLnBrk="0" hangingPunct="1">
        <a:defRPr sz="1800" kern="1200">
          <a:solidFill>
            <a:schemeClr val="tx1"/>
          </a:solidFill>
          <a:latin typeface="+mn-lt"/>
          <a:ea typeface="+mn-ea"/>
          <a:cs typeface="+mn-cs"/>
        </a:defRPr>
      </a:lvl1pPr>
      <a:lvl2pPr marL="457185" algn="l" defTabSz="914370" rtl="0" eaLnBrk="1" latinLnBrk="0" hangingPunct="1">
        <a:defRPr sz="1800" kern="1200">
          <a:solidFill>
            <a:schemeClr val="tx1"/>
          </a:solidFill>
          <a:latin typeface="+mn-lt"/>
          <a:ea typeface="+mn-ea"/>
          <a:cs typeface="+mn-cs"/>
        </a:defRPr>
      </a:lvl2pPr>
      <a:lvl3pPr marL="914370" algn="l" defTabSz="914370" rtl="0" eaLnBrk="1" latinLnBrk="0" hangingPunct="1">
        <a:defRPr sz="1800" kern="1200">
          <a:solidFill>
            <a:schemeClr val="tx1"/>
          </a:solidFill>
          <a:latin typeface="+mn-lt"/>
          <a:ea typeface="+mn-ea"/>
          <a:cs typeface="+mn-cs"/>
        </a:defRPr>
      </a:lvl3pPr>
      <a:lvl4pPr marL="1371555" algn="l" defTabSz="914370" rtl="0" eaLnBrk="1" latinLnBrk="0" hangingPunct="1">
        <a:defRPr sz="1800" kern="1200">
          <a:solidFill>
            <a:schemeClr val="tx1"/>
          </a:solidFill>
          <a:latin typeface="+mn-lt"/>
          <a:ea typeface="+mn-ea"/>
          <a:cs typeface="+mn-cs"/>
        </a:defRPr>
      </a:lvl4pPr>
      <a:lvl5pPr marL="1828741" algn="l" defTabSz="914370" rtl="0" eaLnBrk="1" latinLnBrk="0" hangingPunct="1">
        <a:defRPr sz="1800" kern="1200">
          <a:solidFill>
            <a:schemeClr val="tx1"/>
          </a:solidFill>
          <a:latin typeface="+mn-lt"/>
          <a:ea typeface="+mn-ea"/>
          <a:cs typeface="+mn-cs"/>
        </a:defRPr>
      </a:lvl5pPr>
      <a:lvl6pPr marL="2285926" algn="l" defTabSz="914370" rtl="0" eaLnBrk="1" latinLnBrk="0" hangingPunct="1">
        <a:defRPr sz="1800" kern="1200">
          <a:solidFill>
            <a:schemeClr val="tx1"/>
          </a:solidFill>
          <a:latin typeface="+mn-lt"/>
          <a:ea typeface="+mn-ea"/>
          <a:cs typeface="+mn-cs"/>
        </a:defRPr>
      </a:lvl6pPr>
      <a:lvl7pPr marL="2743111" algn="l" defTabSz="914370" rtl="0" eaLnBrk="1" latinLnBrk="0" hangingPunct="1">
        <a:defRPr sz="1800" kern="1200">
          <a:solidFill>
            <a:schemeClr val="tx1"/>
          </a:solidFill>
          <a:latin typeface="+mn-lt"/>
          <a:ea typeface="+mn-ea"/>
          <a:cs typeface="+mn-cs"/>
        </a:defRPr>
      </a:lvl7pPr>
      <a:lvl8pPr marL="3200296" algn="l" defTabSz="914370" rtl="0" eaLnBrk="1" latinLnBrk="0" hangingPunct="1">
        <a:defRPr sz="1800" kern="1200">
          <a:solidFill>
            <a:schemeClr val="tx1"/>
          </a:solidFill>
          <a:latin typeface="+mn-lt"/>
          <a:ea typeface="+mn-ea"/>
          <a:cs typeface="+mn-cs"/>
        </a:defRPr>
      </a:lvl8pPr>
      <a:lvl9pPr marL="3657481" algn="l" defTabSz="9143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virtualization security - OVERVIEW </a:t>
            </a:r>
            <a:endParaRPr lang="en-GB" sz="2800" dirty="0"/>
          </a:p>
        </p:txBody>
      </p:sp>
    </p:spTree>
    <p:extLst>
      <p:ext uri="{BB962C8B-B14F-4D97-AF65-F5344CB8AC3E}">
        <p14:creationId xmlns:p14="http://schemas.microsoft.com/office/powerpoint/2010/main" val="4195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9711" y="376387"/>
            <a:ext cx="6300000" cy="611187"/>
          </a:xfrm>
        </p:spPr>
        <p:txBody>
          <a:bodyPr/>
          <a:lstStyle/>
          <a:p>
            <a:r>
              <a:rPr lang="en-GB" sz="3000" dirty="0" smtClean="0">
                <a:solidFill>
                  <a:schemeClr val="accent1"/>
                </a:solidFill>
              </a:rPr>
              <a:t>KASPERSKY</a:t>
            </a:r>
            <a:r>
              <a:rPr lang="en-GB" sz="3000" dirty="0" smtClean="0">
                <a:solidFill>
                  <a:schemeClr val="accent3"/>
                </a:solidFill>
              </a:rPr>
              <a:t> </a:t>
            </a:r>
            <a:r>
              <a:rPr lang="en-GB" sz="3000" dirty="0" smtClean="0">
                <a:solidFill>
                  <a:schemeClr val="accent1"/>
                </a:solidFill>
              </a:rPr>
              <a:t>LAB </a:t>
            </a:r>
            <a:r>
              <a:rPr lang="en-GB" sz="3000" dirty="0" smtClean="0">
                <a:solidFill>
                  <a:schemeClr val="accent3"/>
                </a:solidFill>
              </a:rPr>
              <a:t>UNDERSTANDS THE COMPLEXITIES AND OFFERS </a:t>
            </a:r>
            <a:r>
              <a:rPr lang="en-GB" sz="3000" dirty="0" smtClean="0">
                <a:solidFill>
                  <a:schemeClr val="accent2">
                    <a:lumMod val="50000"/>
                  </a:schemeClr>
                </a:solidFill>
              </a:rPr>
              <a:t>YOU THE MOST EFFECTIVE OPTIONS </a:t>
            </a:r>
            <a:endParaRPr lang="en-GB" sz="3000" dirty="0">
              <a:solidFill>
                <a:schemeClr val="accent2">
                  <a:lumMod val="50000"/>
                </a:schemeClr>
              </a:solidFill>
            </a:endParaRPr>
          </a:p>
        </p:txBody>
      </p:sp>
      <p:grpSp>
        <p:nvGrpSpPr>
          <p:cNvPr id="54" name="Group 53"/>
          <p:cNvGrpSpPr/>
          <p:nvPr/>
        </p:nvGrpSpPr>
        <p:grpSpPr>
          <a:xfrm>
            <a:off x="5832140" y="2066925"/>
            <a:ext cx="1961154" cy="1961154"/>
            <a:chOff x="753156" y="1915609"/>
            <a:chExt cx="1799270" cy="1799270"/>
          </a:xfrm>
        </p:grpSpPr>
        <p:sp>
          <p:nvSpPr>
            <p:cNvPr id="55" name="Oval 54"/>
            <p:cNvSpPr/>
            <p:nvPr/>
          </p:nvSpPr>
          <p:spPr>
            <a:xfrm>
              <a:off x="753156" y="1915609"/>
              <a:ext cx="1799270" cy="1799270"/>
            </a:xfrm>
            <a:prstGeom prst="ellipse">
              <a:avLst/>
            </a:prstGeom>
            <a:pattFill prst="ltUpDiag">
              <a:fgClr>
                <a:schemeClr val="accent1"/>
              </a:fgClr>
              <a:bgClr>
                <a:schemeClr val="bg1"/>
              </a:bgClr>
            </a:patt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14" y="2113209"/>
              <a:ext cx="1283431" cy="1254379"/>
            </a:xfrm>
            <a:prstGeom prst="rect">
              <a:avLst/>
            </a:prstGeom>
          </p:spPr>
        </p:pic>
      </p:grpSp>
    </p:spTree>
    <p:extLst>
      <p:ext uri="{BB962C8B-B14F-4D97-AF65-F5344CB8AC3E}">
        <p14:creationId xmlns:p14="http://schemas.microsoft.com/office/powerpoint/2010/main" val="256472766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 calcmode="lin" valueType="num">
                                      <p:cBhvr>
                                        <p:cTn id="9" dur="500" fill="hold"/>
                                        <p:tgtEl>
                                          <p:spTgt spid="54"/>
                                        </p:tgtEl>
                                        <p:attrNameLst>
                                          <p:attrName>style.rotation</p:attrName>
                                        </p:attrNameLst>
                                      </p:cBhvr>
                                      <p:tavLst>
                                        <p:tav tm="0">
                                          <p:val>
                                            <p:fltVal val="90"/>
                                          </p:val>
                                        </p:tav>
                                        <p:tav tm="100000">
                                          <p:val>
                                            <p:fltVal val="0"/>
                                          </p:val>
                                        </p:tav>
                                      </p:tavLst>
                                    </p:anim>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583" y="376238"/>
            <a:ext cx="6408713" cy="611187"/>
          </a:xfrm>
        </p:spPr>
        <p:txBody>
          <a:bodyPr/>
          <a:lstStyle/>
          <a:p>
            <a:r>
              <a:rPr lang="en-GB" sz="2800" dirty="0" smtClean="0">
                <a:solidFill>
                  <a:schemeClr val="accent1"/>
                </a:solidFill>
              </a:rPr>
              <a:t>KASPERSKY’S</a:t>
            </a:r>
            <a:r>
              <a:rPr lang="en-GB" sz="2800" dirty="0" smtClean="0"/>
              <a:t> </a:t>
            </a:r>
            <a:r>
              <a:rPr lang="en-GB" sz="2800" dirty="0" smtClean="0">
                <a:solidFill>
                  <a:schemeClr val="accent3"/>
                </a:solidFill>
              </a:rPr>
              <a:t>AGENTLESS SOLUTION PROTECTS ALL YOUR VIRTUAL MACHINES WITH A SINGLE INSTALLATION</a:t>
            </a:r>
            <a:endParaRPr lang="en-GB" sz="2800" dirty="0">
              <a:solidFill>
                <a:schemeClr val="accent3"/>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87" y="2031690"/>
            <a:ext cx="2304256" cy="2304256"/>
          </a:xfrm>
          <a:prstGeom prst="rect">
            <a:avLst/>
          </a:prstGeom>
        </p:spPr>
      </p:pic>
      <p:sp>
        <p:nvSpPr>
          <p:cNvPr id="20" name="TextBox 19"/>
          <p:cNvSpPr txBox="1"/>
          <p:nvPr/>
        </p:nvSpPr>
        <p:spPr>
          <a:xfrm>
            <a:off x="3491880" y="1717884"/>
            <a:ext cx="5293344" cy="252000"/>
          </a:xfrm>
          <a:prstGeom prst="rect">
            <a:avLst/>
          </a:prstGeom>
          <a:pattFill prst="ltUpDiag">
            <a:fgClr>
              <a:schemeClr val="tx2"/>
            </a:fgClr>
            <a:bgClr>
              <a:schemeClr val="bg1"/>
            </a:bgClr>
          </a:pattFill>
        </p:spPr>
        <p:txBody>
          <a:bodyPr wrap="square" lIns="90000" tIns="46800" rIns="90000" bIns="46800" rtlCol="0" anchor="ctr" anchorCtr="0">
            <a:noAutofit/>
          </a:bodyPr>
          <a:lstStyle/>
          <a:p>
            <a:pPr defTabSz="666750">
              <a:lnSpc>
                <a:spcPct val="95000"/>
              </a:lnSpc>
              <a:spcBef>
                <a:spcPct val="0"/>
              </a:spcBef>
            </a:pPr>
            <a:r>
              <a:rPr lang="en-GB" sz="1400" dirty="0">
                <a:latin typeface="Arial" panose="020B0604020202020204" pitchFamily="34" charset="0"/>
              </a:rPr>
              <a:t>Delivering</a:t>
            </a:r>
          </a:p>
        </p:txBody>
      </p:sp>
      <p:sp>
        <p:nvSpPr>
          <p:cNvPr id="21" name="TextBox 20"/>
          <p:cNvSpPr txBox="1"/>
          <p:nvPr/>
        </p:nvSpPr>
        <p:spPr>
          <a:xfrm>
            <a:off x="4644008" y="2095924"/>
            <a:ext cx="3657499"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Arial" panose="020B0604020202020204" pitchFamily="34" charset="0"/>
              </a:rPr>
              <a:t>File-level anti-malware protection</a:t>
            </a:r>
          </a:p>
        </p:txBody>
      </p:sp>
      <p:sp>
        <p:nvSpPr>
          <p:cNvPr id="25" name="TextBox 24"/>
          <p:cNvSpPr txBox="1"/>
          <p:nvPr/>
        </p:nvSpPr>
        <p:spPr>
          <a:xfrm rot="5400000">
            <a:off x="4399257" y="2243743"/>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5" name="Oval 4"/>
          <p:cNvSpPr/>
          <p:nvPr/>
        </p:nvSpPr>
        <p:spPr>
          <a:xfrm>
            <a:off x="3707904" y="2077896"/>
            <a:ext cx="504056" cy="504056"/>
          </a:xfrm>
          <a:prstGeom prst="ellipse">
            <a:avLst/>
          </a:prstGeom>
          <a:ln w="28575">
            <a:solidFill>
              <a:srgbClr val="0082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2" name="TextBox 21"/>
          <p:cNvSpPr txBox="1"/>
          <p:nvPr/>
        </p:nvSpPr>
        <p:spPr>
          <a:xfrm>
            <a:off x="4658917" y="2738895"/>
            <a:ext cx="3657499"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Arial" panose="020B0604020202020204" pitchFamily="34" charset="0"/>
              </a:rPr>
              <a:t>Network-level </a:t>
            </a:r>
            <a:r>
              <a:rPr lang="en-GB" sz="1200" dirty="0" smtClean="0">
                <a:solidFill>
                  <a:schemeClr val="accent1"/>
                </a:solidFill>
                <a:latin typeface="Arial" panose="020B0604020202020204" pitchFamily="34" charset="0"/>
              </a:rPr>
              <a:t>protection – using </a:t>
            </a:r>
            <a:r>
              <a:rPr lang="en-GB" sz="1200" dirty="0">
                <a:solidFill>
                  <a:schemeClr val="accent1"/>
                </a:solidFill>
                <a:latin typeface="Arial" panose="020B0604020202020204" pitchFamily="34" charset="0"/>
              </a:rPr>
              <a:t>Kaspersky’s Network Attack Blocker technology</a:t>
            </a:r>
          </a:p>
        </p:txBody>
      </p:sp>
      <p:sp>
        <p:nvSpPr>
          <p:cNvPr id="26" name="TextBox 25"/>
          <p:cNvSpPr txBox="1"/>
          <p:nvPr/>
        </p:nvSpPr>
        <p:spPr>
          <a:xfrm rot="5400000">
            <a:off x="4399257" y="2886714"/>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30" name="Oval 29"/>
          <p:cNvSpPr/>
          <p:nvPr/>
        </p:nvSpPr>
        <p:spPr>
          <a:xfrm>
            <a:off x="3707904" y="2720867"/>
            <a:ext cx="504056" cy="504056"/>
          </a:xfrm>
          <a:prstGeom prst="ellipse">
            <a:avLst/>
          </a:prstGeom>
          <a:ln w="28575">
            <a:solidFill>
              <a:srgbClr val="0082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4" name="TextBox 23"/>
          <p:cNvSpPr txBox="1"/>
          <p:nvPr/>
        </p:nvSpPr>
        <p:spPr>
          <a:xfrm>
            <a:off x="4658917" y="3381866"/>
            <a:ext cx="3657499"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Arial" panose="020B0604020202020204" pitchFamily="34" charset="0"/>
              </a:rPr>
              <a:t>Cloud-assisted, real-time threat </a:t>
            </a:r>
            <a:r>
              <a:rPr lang="en-GB" sz="1200" dirty="0" smtClean="0">
                <a:solidFill>
                  <a:schemeClr val="accent1"/>
                </a:solidFill>
                <a:latin typeface="Arial" panose="020B0604020202020204" pitchFamily="34" charset="0"/>
              </a:rPr>
              <a:t>data – </a:t>
            </a:r>
            <a:br>
              <a:rPr lang="en-GB" sz="1200" dirty="0" smtClean="0">
                <a:solidFill>
                  <a:schemeClr val="accent1"/>
                </a:solidFill>
                <a:latin typeface="Arial" panose="020B0604020202020204" pitchFamily="34" charset="0"/>
              </a:rPr>
            </a:br>
            <a:r>
              <a:rPr lang="en-GB" sz="1200" dirty="0" smtClean="0">
                <a:solidFill>
                  <a:schemeClr val="accent1"/>
                </a:solidFill>
                <a:latin typeface="Arial" panose="020B0604020202020204" pitchFamily="34" charset="0"/>
              </a:rPr>
              <a:t>from </a:t>
            </a:r>
            <a:r>
              <a:rPr lang="en-GB" sz="1200" dirty="0">
                <a:solidFill>
                  <a:schemeClr val="accent1"/>
                </a:solidFill>
                <a:latin typeface="Arial" panose="020B0604020202020204" pitchFamily="34" charset="0"/>
              </a:rPr>
              <a:t>the Kaspersky Security Network</a:t>
            </a:r>
          </a:p>
        </p:txBody>
      </p:sp>
      <p:sp>
        <p:nvSpPr>
          <p:cNvPr id="28" name="TextBox 27"/>
          <p:cNvSpPr txBox="1"/>
          <p:nvPr/>
        </p:nvSpPr>
        <p:spPr>
          <a:xfrm rot="5400000">
            <a:off x="4399257" y="3529685"/>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sp>
        <p:nvSpPr>
          <p:cNvPr id="31" name="Oval 30"/>
          <p:cNvSpPr/>
          <p:nvPr/>
        </p:nvSpPr>
        <p:spPr>
          <a:xfrm>
            <a:off x="3707904" y="3363838"/>
            <a:ext cx="504056" cy="504056"/>
          </a:xfrm>
          <a:prstGeom prst="ellipse">
            <a:avLst/>
          </a:prstGeom>
          <a:ln w="28575">
            <a:solidFill>
              <a:srgbClr val="0082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1884" y="2132950"/>
            <a:ext cx="240367" cy="403865"/>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2147" y="2792664"/>
            <a:ext cx="379842" cy="379838"/>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3097" y="3411789"/>
            <a:ext cx="417942" cy="417938"/>
          </a:xfrm>
          <a:prstGeom prst="rect">
            <a:avLst/>
          </a:prstGeom>
        </p:spPr>
      </p:pic>
    </p:spTree>
    <p:extLst>
      <p:ext uri="{BB962C8B-B14F-4D97-AF65-F5344CB8AC3E}">
        <p14:creationId xmlns:p14="http://schemas.microsoft.com/office/powerpoint/2010/main" val="3608632057"/>
      </p:ext>
    </p:extLst>
  </p:cSld>
  <p:clrMapOvr>
    <a:masterClrMapping/>
  </p:clrMapOvr>
  <p:transition spd="med">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376238"/>
            <a:ext cx="7849367" cy="611187"/>
          </a:xfrm>
        </p:spPr>
        <p:txBody>
          <a:bodyPr/>
          <a:lstStyle/>
          <a:p>
            <a:r>
              <a:rPr lang="en-GB" sz="2800" dirty="0" smtClean="0">
                <a:solidFill>
                  <a:schemeClr val="accent1"/>
                </a:solidFill>
              </a:rPr>
              <a:t>KASPERSKY’S</a:t>
            </a:r>
            <a:r>
              <a:rPr lang="en-GB" sz="2800" dirty="0" smtClean="0">
                <a:solidFill>
                  <a:schemeClr val="accent3"/>
                </a:solidFill>
              </a:rPr>
              <a:t> LIGHT AGENT  PROTECTS WITHOUT COMPROMISING PROCESSING POWER OR STORAGE CAPACITY</a:t>
            </a:r>
            <a:endParaRPr lang="en-GB" sz="2800" dirty="0">
              <a:solidFill>
                <a:schemeClr val="accent3"/>
              </a:solidFill>
            </a:endParaRPr>
          </a:p>
        </p:txBody>
      </p:sp>
      <p:sp>
        <p:nvSpPr>
          <p:cNvPr id="13" name="TextBox 12"/>
          <p:cNvSpPr txBox="1"/>
          <p:nvPr/>
        </p:nvSpPr>
        <p:spPr>
          <a:xfrm>
            <a:off x="2448480" y="1717884"/>
            <a:ext cx="6336000" cy="252000"/>
          </a:xfrm>
          <a:prstGeom prst="rect">
            <a:avLst/>
          </a:prstGeom>
          <a:pattFill prst="ltUpDiag">
            <a:fgClr>
              <a:schemeClr val="tx2"/>
            </a:fgClr>
            <a:bgClr>
              <a:schemeClr val="bg1"/>
            </a:bgClr>
          </a:pattFill>
        </p:spPr>
        <p:txBody>
          <a:bodyPr wrap="square" lIns="90000" tIns="46800" rIns="90000" bIns="46800" rtlCol="0" anchor="ctr" anchorCtr="0">
            <a:noAutofit/>
          </a:bodyPr>
          <a:lstStyle/>
          <a:p>
            <a:pPr defTabSz="666750">
              <a:lnSpc>
                <a:spcPct val="95000"/>
              </a:lnSpc>
              <a:spcBef>
                <a:spcPct val="0"/>
              </a:spcBef>
            </a:pPr>
            <a:r>
              <a:rPr lang="en-GB" sz="1400" dirty="0">
                <a:latin typeface="Arial" panose="020B0604020202020204" pitchFamily="34" charset="0"/>
              </a:rPr>
              <a:t>Delivering</a:t>
            </a:r>
          </a:p>
        </p:txBody>
      </p:sp>
      <p:sp>
        <p:nvSpPr>
          <p:cNvPr id="14" name="TextBox 13"/>
          <p:cNvSpPr txBox="1"/>
          <p:nvPr/>
        </p:nvSpPr>
        <p:spPr>
          <a:xfrm>
            <a:off x="3563888" y="2095924"/>
            <a:ext cx="2181335"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mj-lt"/>
              </a:rPr>
              <a:t>Advanced anti-malware protection</a:t>
            </a:r>
          </a:p>
        </p:txBody>
      </p:sp>
      <p:sp>
        <p:nvSpPr>
          <p:cNvPr id="15" name="TextBox 14"/>
          <p:cNvSpPr txBox="1"/>
          <p:nvPr/>
        </p:nvSpPr>
        <p:spPr>
          <a:xfrm rot="5400000">
            <a:off x="3283849" y="2243743"/>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6" name="Oval 15"/>
          <p:cNvSpPr/>
          <p:nvPr/>
        </p:nvSpPr>
        <p:spPr>
          <a:xfrm>
            <a:off x="2664504" y="2077896"/>
            <a:ext cx="504056" cy="504056"/>
          </a:xfrm>
          <a:prstGeom prst="ellips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17" name="TextBox 16"/>
          <p:cNvSpPr txBox="1"/>
          <p:nvPr/>
        </p:nvSpPr>
        <p:spPr>
          <a:xfrm>
            <a:off x="3578797" y="2738895"/>
            <a:ext cx="2181335"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mj-lt"/>
              </a:rPr>
              <a:t>Advanced network-level protection </a:t>
            </a:r>
          </a:p>
        </p:txBody>
      </p:sp>
      <p:sp>
        <p:nvSpPr>
          <p:cNvPr id="18" name="TextBox 17"/>
          <p:cNvSpPr txBox="1"/>
          <p:nvPr/>
        </p:nvSpPr>
        <p:spPr>
          <a:xfrm rot="5400000">
            <a:off x="3283849" y="2886714"/>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9" name="Oval 18"/>
          <p:cNvSpPr/>
          <p:nvPr/>
        </p:nvSpPr>
        <p:spPr>
          <a:xfrm>
            <a:off x="2664504" y="2720867"/>
            <a:ext cx="504056" cy="504056"/>
          </a:xfrm>
          <a:prstGeom prst="ellips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0" name="TextBox 19"/>
          <p:cNvSpPr txBox="1"/>
          <p:nvPr/>
        </p:nvSpPr>
        <p:spPr>
          <a:xfrm>
            <a:off x="3578797" y="3381866"/>
            <a:ext cx="2181335"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mj-lt"/>
              </a:rPr>
              <a:t>Application Control, Device Control and Web Control support</a:t>
            </a:r>
          </a:p>
        </p:txBody>
      </p:sp>
      <p:sp>
        <p:nvSpPr>
          <p:cNvPr id="21" name="TextBox 20"/>
          <p:cNvSpPr txBox="1"/>
          <p:nvPr/>
        </p:nvSpPr>
        <p:spPr>
          <a:xfrm rot="5400000">
            <a:off x="3283849" y="3529685"/>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sp>
        <p:nvSpPr>
          <p:cNvPr id="22" name="Oval 21"/>
          <p:cNvSpPr/>
          <p:nvPr/>
        </p:nvSpPr>
        <p:spPr>
          <a:xfrm>
            <a:off x="2664504" y="3363838"/>
            <a:ext cx="504056" cy="504056"/>
          </a:xfrm>
          <a:prstGeom prst="ellips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484" y="2132950"/>
            <a:ext cx="240367" cy="40386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747" y="2792664"/>
            <a:ext cx="379842" cy="379838"/>
          </a:xfrm>
          <a:prstGeom prst="rect">
            <a:avLst/>
          </a:prstGeom>
        </p:spPr>
      </p:pic>
      <p:sp>
        <p:nvSpPr>
          <p:cNvPr id="26" name="TextBox 25"/>
          <p:cNvSpPr txBox="1"/>
          <p:nvPr/>
        </p:nvSpPr>
        <p:spPr>
          <a:xfrm>
            <a:off x="6721578" y="2095924"/>
            <a:ext cx="2155993"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mj-lt"/>
              </a:rPr>
              <a:t>Automatic Exploit Prevention (AEP) </a:t>
            </a:r>
          </a:p>
        </p:txBody>
      </p:sp>
      <p:sp>
        <p:nvSpPr>
          <p:cNvPr id="27" name="TextBox 26"/>
          <p:cNvSpPr txBox="1"/>
          <p:nvPr/>
        </p:nvSpPr>
        <p:spPr>
          <a:xfrm rot="5400000">
            <a:off x="6441539" y="2243743"/>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28" name="Oval 27"/>
          <p:cNvSpPr/>
          <p:nvPr/>
        </p:nvSpPr>
        <p:spPr>
          <a:xfrm>
            <a:off x="5822194" y="2077896"/>
            <a:ext cx="504056" cy="504056"/>
          </a:xfrm>
          <a:prstGeom prst="ellips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29" name="TextBox 28"/>
          <p:cNvSpPr txBox="1"/>
          <p:nvPr/>
        </p:nvSpPr>
        <p:spPr>
          <a:xfrm>
            <a:off x="6736487" y="2738895"/>
            <a:ext cx="2155993" cy="468000"/>
          </a:xfrm>
          <a:prstGeom prst="rect">
            <a:avLst/>
          </a:prstGeom>
          <a:noFill/>
        </p:spPr>
        <p:txBody>
          <a:bodyPr wrap="square" lIns="90000" tIns="46800" rIns="90000" bIns="46800" rtlCol="0" anchor="ctr">
            <a:noAutofit/>
          </a:bodyPr>
          <a:lstStyle/>
          <a:p>
            <a:pPr>
              <a:lnSpc>
                <a:spcPct val="95000"/>
              </a:lnSpc>
              <a:spcBef>
                <a:spcPts val="1800"/>
              </a:spcBef>
              <a:buClr>
                <a:schemeClr val="bg2"/>
              </a:buClr>
            </a:pPr>
            <a:r>
              <a:rPr lang="en-GB" sz="1200" dirty="0">
                <a:solidFill>
                  <a:schemeClr val="accent1"/>
                </a:solidFill>
                <a:latin typeface="+mj-lt"/>
              </a:rPr>
              <a:t>Cloud-assisted, real-time threat data – from the Kaspersky Security Network</a:t>
            </a:r>
          </a:p>
        </p:txBody>
      </p:sp>
      <p:sp>
        <p:nvSpPr>
          <p:cNvPr id="30" name="TextBox 29"/>
          <p:cNvSpPr txBox="1"/>
          <p:nvPr/>
        </p:nvSpPr>
        <p:spPr>
          <a:xfrm rot="5400000">
            <a:off x="6441539" y="2886714"/>
            <a:ext cx="229816" cy="17236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31" name="Oval 30"/>
          <p:cNvSpPr/>
          <p:nvPr/>
        </p:nvSpPr>
        <p:spPr>
          <a:xfrm>
            <a:off x="5822194" y="2720867"/>
            <a:ext cx="504056" cy="504056"/>
          </a:xfrm>
          <a:prstGeom prst="ellips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1325" y="2149850"/>
            <a:ext cx="370066" cy="37006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387" y="2765880"/>
            <a:ext cx="417942" cy="417938"/>
          </a:xfrm>
          <a:prstGeom prst="rect">
            <a:avLst/>
          </a:prstGeom>
          <a:ln>
            <a:noFill/>
          </a:ln>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8749" y="3441250"/>
            <a:ext cx="379838" cy="379838"/>
          </a:xfrm>
          <a:prstGeom prst="rect">
            <a:avLst/>
          </a:prstGeom>
        </p:spPr>
      </p:pic>
    </p:spTree>
    <p:extLst>
      <p:ext uri="{BB962C8B-B14F-4D97-AF65-F5344CB8AC3E}">
        <p14:creationId xmlns:p14="http://schemas.microsoft.com/office/powerpoint/2010/main" val="92087968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500"/>
                                  </p:stCondLst>
                                  <p:childTnLst>
                                    <p:animClr clrSpc="rgb" dir="cw">
                                      <p:cBhvr>
                                        <p:cTn id="6" dur="500" fill="hold"/>
                                        <p:tgtEl>
                                          <p:spTgt spid="16"/>
                                        </p:tgtEl>
                                        <p:attrNameLst>
                                          <p:attrName>fillcolor</p:attrName>
                                        </p:attrNameLst>
                                      </p:cBhvr>
                                      <p:to>
                                        <a:srgbClr val="ED1C24"/>
                                      </p:to>
                                    </p:animClr>
                                    <p:set>
                                      <p:cBhvr>
                                        <p:cTn id="7" dur="500" fill="hold"/>
                                        <p:tgtEl>
                                          <p:spTgt spid="16"/>
                                        </p:tgtEl>
                                        <p:attrNameLst>
                                          <p:attrName>fill.type</p:attrName>
                                        </p:attrNameLst>
                                      </p:cBhvr>
                                      <p:to>
                                        <p:strVal val="solid"/>
                                      </p:to>
                                    </p:set>
                                    <p:set>
                                      <p:cBhvr>
                                        <p:cTn id="8" dur="500" fill="hold"/>
                                        <p:tgtEl>
                                          <p:spTgt spid="16"/>
                                        </p:tgtEl>
                                        <p:attrNameLst>
                                          <p:attrName>fill.on</p:attrName>
                                        </p:attrNameLst>
                                      </p:cBhvr>
                                      <p:to>
                                        <p:strVal val="true"/>
                                      </p:to>
                                    </p:set>
                                  </p:childTnLst>
                                </p:cTn>
                              </p:par>
                            </p:childTnLst>
                          </p:cTn>
                        </p:par>
                        <p:par>
                          <p:cTn id="9" fill="hold">
                            <p:stCondLst>
                              <p:cond delay="1000"/>
                            </p:stCondLst>
                            <p:childTnLst>
                              <p:par>
                                <p:cTn id="10" presetID="1" presetClass="emph" presetSubtype="2" fill="hold" nodeType="afterEffect">
                                  <p:stCondLst>
                                    <p:cond delay="0"/>
                                  </p:stCondLst>
                                  <p:childTnLst>
                                    <p:animClr clrSpc="rgb" dir="cw">
                                      <p:cBhvr>
                                        <p:cTn id="11" dur="500" fill="hold"/>
                                        <p:tgtEl>
                                          <p:spTgt spid="19"/>
                                        </p:tgtEl>
                                        <p:attrNameLst>
                                          <p:attrName>fillcolor</p:attrName>
                                        </p:attrNameLst>
                                      </p:cBhvr>
                                      <p:to>
                                        <a:srgbClr val="ED1C24"/>
                                      </p:to>
                                    </p:animClr>
                                    <p:set>
                                      <p:cBhvr>
                                        <p:cTn id="12" dur="500" fill="hold"/>
                                        <p:tgtEl>
                                          <p:spTgt spid="19"/>
                                        </p:tgtEl>
                                        <p:attrNameLst>
                                          <p:attrName>fill.type</p:attrName>
                                        </p:attrNameLst>
                                      </p:cBhvr>
                                      <p:to>
                                        <p:strVal val="solid"/>
                                      </p:to>
                                    </p:set>
                                    <p:set>
                                      <p:cBhvr>
                                        <p:cTn id="13" dur="500" fill="hold"/>
                                        <p:tgtEl>
                                          <p:spTgt spid="19"/>
                                        </p:tgtEl>
                                        <p:attrNameLst>
                                          <p:attrName>fill.on</p:attrName>
                                        </p:attrNameLst>
                                      </p:cBhvr>
                                      <p:to>
                                        <p:strVal val="true"/>
                                      </p:to>
                                    </p:set>
                                  </p:childTnLst>
                                </p:cTn>
                              </p:par>
                            </p:childTnLst>
                          </p:cTn>
                        </p:par>
                        <p:par>
                          <p:cTn id="14" fill="hold">
                            <p:stCondLst>
                              <p:cond delay="1500"/>
                            </p:stCondLst>
                            <p:childTnLst>
                              <p:par>
                                <p:cTn id="15" presetID="1" presetClass="emph" presetSubtype="2" fill="hold" nodeType="afterEffect">
                                  <p:stCondLst>
                                    <p:cond delay="0"/>
                                  </p:stCondLst>
                                  <p:childTnLst>
                                    <p:animClr clrSpc="rgb" dir="cw">
                                      <p:cBhvr>
                                        <p:cTn id="16" dur="500" fill="hold"/>
                                        <p:tgtEl>
                                          <p:spTgt spid="22"/>
                                        </p:tgtEl>
                                        <p:attrNameLst>
                                          <p:attrName>fillcolor</p:attrName>
                                        </p:attrNameLst>
                                      </p:cBhvr>
                                      <p:to>
                                        <a:srgbClr val="ED1C24"/>
                                      </p:to>
                                    </p:animClr>
                                    <p:set>
                                      <p:cBhvr>
                                        <p:cTn id="17" dur="500" fill="hold"/>
                                        <p:tgtEl>
                                          <p:spTgt spid="22"/>
                                        </p:tgtEl>
                                        <p:attrNameLst>
                                          <p:attrName>fill.type</p:attrName>
                                        </p:attrNameLst>
                                      </p:cBhvr>
                                      <p:to>
                                        <p:strVal val="solid"/>
                                      </p:to>
                                    </p:set>
                                    <p:set>
                                      <p:cBhvr>
                                        <p:cTn id="18" dur="500" fill="hold"/>
                                        <p:tgtEl>
                                          <p:spTgt spid="22"/>
                                        </p:tgtEl>
                                        <p:attrNameLst>
                                          <p:attrName>fill.on</p:attrName>
                                        </p:attrNameLst>
                                      </p:cBhvr>
                                      <p:to>
                                        <p:strVal val="true"/>
                                      </p:to>
                                    </p:set>
                                  </p:childTnLst>
                                </p:cTn>
                              </p:par>
                            </p:childTnLst>
                          </p:cTn>
                        </p:par>
                        <p:par>
                          <p:cTn id="19" fill="hold">
                            <p:stCondLst>
                              <p:cond delay="2000"/>
                            </p:stCondLst>
                            <p:childTnLst>
                              <p:par>
                                <p:cTn id="20" presetID="1" presetClass="emph" presetSubtype="2" fill="hold" nodeType="afterEffect">
                                  <p:stCondLst>
                                    <p:cond delay="0"/>
                                  </p:stCondLst>
                                  <p:childTnLst>
                                    <p:animClr clrSpc="rgb" dir="cw">
                                      <p:cBhvr>
                                        <p:cTn id="21" dur="500" fill="hold"/>
                                        <p:tgtEl>
                                          <p:spTgt spid="28"/>
                                        </p:tgtEl>
                                        <p:attrNameLst>
                                          <p:attrName>fillcolor</p:attrName>
                                        </p:attrNameLst>
                                      </p:cBhvr>
                                      <p:to>
                                        <a:srgbClr val="ED1C24"/>
                                      </p:to>
                                    </p:animClr>
                                    <p:set>
                                      <p:cBhvr>
                                        <p:cTn id="22" dur="500" fill="hold"/>
                                        <p:tgtEl>
                                          <p:spTgt spid="28"/>
                                        </p:tgtEl>
                                        <p:attrNameLst>
                                          <p:attrName>fill.type</p:attrName>
                                        </p:attrNameLst>
                                      </p:cBhvr>
                                      <p:to>
                                        <p:strVal val="solid"/>
                                      </p:to>
                                    </p:set>
                                    <p:set>
                                      <p:cBhvr>
                                        <p:cTn id="23" dur="500" fill="hold"/>
                                        <p:tgtEl>
                                          <p:spTgt spid="28"/>
                                        </p:tgtEl>
                                        <p:attrNameLst>
                                          <p:attrName>fill.on</p:attrName>
                                        </p:attrNameLst>
                                      </p:cBhvr>
                                      <p:to>
                                        <p:strVal val="true"/>
                                      </p:to>
                                    </p:set>
                                  </p:childTnLst>
                                </p:cTn>
                              </p:par>
                            </p:childTnLst>
                          </p:cTn>
                        </p:par>
                        <p:par>
                          <p:cTn id="24" fill="hold">
                            <p:stCondLst>
                              <p:cond delay="2500"/>
                            </p:stCondLst>
                            <p:childTnLst>
                              <p:par>
                                <p:cTn id="25" presetID="1" presetClass="emph" presetSubtype="2" fill="hold" nodeType="afterEffect">
                                  <p:stCondLst>
                                    <p:cond delay="0"/>
                                  </p:stCondLst>
                                  <p:childTnLst>
                                    <p:animClr clrSpc="rgb" dir="cw">
                                      <p:cBhvr>
                                        <p:cTn id="26" dur="500" fill="hold"/>
                                        <p:tgtEl>
                                          <p:spTgt spid="31"/>
                                        </p:tgtEl>
                                        <p:attrNameLst>
                                          <p:attrName>fillcolor</p:attrName>
                                        </p:attrNameLst>
                                      </p:cBhvr>
                                      <p:to>
                                        <a:srgbClr val="ED1C24"/>
                                      </p:to>
                                    </p:animClr>
                                    <p:set>
                                      <p:cBhvr>
                                        <p:cTn id="27" dur="500" fill="hold"/>
                                        <p:tgtEl>
                                          <p:spTgt spid="31"/>
                                        </p:tgtEl>
                                        <p:attrNameLst>
                                          <p:attrName>fill.type</p:attrName>
                                        </p:attrNameLst>
                                      </p:cBhvr>
                                      <p:to>
                                        <p:strVal val="solid"/>
                                      </p:to>
                                    </p:set>
                                    <p:set>
                                      <p:cBhvr>
                                        <p:cTn id="28" dur="5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1266" y="447514"/>
            <a:ext cx="6152962" cy="611187"/>
          </a:xfrm>
        </p:spPr>
        <p:txBody>
          <a:bodyPr/>
          <a:lstStyle/>
          <a:p>
            <a:pPr>
              <a:lnSpc>
                <a:spcPct val="80000"/>
              </a:lnSpc>
            </a:pPr>
            <a:r>
              <a:rPr lang="en-GB" sz="2800" dirty="0" smtClean="0">
                <a:solidFill>
                  <a:schemeClr val="accent3"/>
                </a:solidFill>
              </a:rPr>
              <a:t>DEPLOYMENT IS SIMPLE </a:t>
            </a:r>
            <a:r>
              <a:rPr lang="en-GB" sz="2800" dirty="0" smtClean="0">
                <a:solidFill>
                  <a:schemeClr val="accent2">
                    <a:lumMod val="50000"/>
                  </a:schemeClr>
                </a:solidFill>
              </a:rPr>
              <a:t>AND EVERYTHING IS DESIGNED TO KEEP YOUR BUSINESS FULLY OPERATIONAL WITH A </a:t>
            </a:r>
            <a:r>
              <a:rPr lang="en-GB" sz="2800" dirty="0" smtClean="0">
                <a:solidFill>
                  <a:schemeClr val="accent3"/>
                </a:solidFill>
              </a:rPr>
              <a:t>SINGLE MANAGEMENT CONSOLE</a:t>
            </a:r>
            <a:endParaRPr lang="en-GB" sz="2800" dirty="0">
              <a:solidFill>
                <a:schemeClr val="accent3"/>
              </a:solidFill>
            </a:endParaRPr>
          </a:p>
        </p:txBody>
      </p:sp>
      <p:sp>
        <p:nvSpPr>
          <p:cNvPr id="12" name="TextBox 11"/>
          <p:cNvSpPr txBox="1"/>
          <p:nvPr/>
        </p:nvSpPr>
        <p:spPr>
          <a:xfrm>
            <a:off x="575556" y="3183882"/>
            <a:ext cx="5545373" cy="576000"/>
          </a:xfrm>
          <a:prstGeom prst="rect">
            <a:avLst/>
          </a:prstGeom>
          <a:pattFill prst="ltUpDiag">
            <a:fgClr>
              <a:schemeClr val="tx2"/>
            </a:fgClr>
            <a:bgClr>
              <a:schemeClr val="bg1"/>
            </a:bgClr>
          </a:pattFill>
        </p:spPr>
        <p:txBody>
          <a:bodyPr wrap="square" lIns="90000" tIns="46800" rIns="90000" bIns="46800" rtlCol="0" anchor="ctr" anchorCtr="0">
            <a:noAutofit/>
          </a:bodyPr>
          <a:lstStyle/>
          <a:p>
            <a:pPr defTabSz="666750">
              <a:lnSpc>
                <a:spcPct val="95000"/>
              </a:lnSpc>
              <a:spcBef>
                <a:spcPct val="0"/>
              </a:spcBef>
            </a:pPr>
            <a:r>
              <a:rPr lang="en-GB" sz="1400" dirty="0">
                <a:latin typeface="Arial" panose="020B0604020202020204" pitchFamily="34" charset="0"/>
              </a:rPr>
              <a:t>Making it easier for you to migrate from physical to virtual environments… at the pace that best suits your business</a:t>
            </a:r>
          </a:p>
        </p:txBody>
      </p:sp>
      <p:grpSp>
        <p:nvGrpSpPr>
          <p:cNvPr id="20" name="Group 19"/>
          <p:cNvGrpSpPr/>
          <p:nvPr/>
        </p:nvGrpSpPr>
        <p:grpSpPr>
          <a:xfrm>
            <a:off x="583507" y="2463738"/>
            <a:ext cx="1800957" cy="396000"/>
            <a:chOff x="466787" y="2619633"/>
            <a:chExt cx="1620781" cy="396000"/>
          </a:xfrm>
        </p:grpSpPr>
        <p:sp>
          <p:nvSpPr>
            <p:cNvPr id="8" name="TextBox 7"/>
            <p:cNvSpPr txBox="1"/>
            <p:nvPr/>
          </p:nvSpPr>
          <p:spPr>
            <a:xfrm>
              <a:off x="683568" y="2619633"/>
              <a:ext cx="1404000" cy="396000"/>
            </a:xfrm>
            <a:prstGeom prst="rect">
              <a:avLst/>
            </a:prstGeom>
            <a:noFill/>
          </p:spPr>
          <p:txBody>
            <a:bodyPr wrap="square" rtlCol="0" anchor="ctr">
              <a:noAutofit/>
            </a:bodyPr>
            <a:lstStyle/>
            <a:p>
              <a:r>
                <a:rPr lang="en-GB" sz="2000" b="1" dirty="0" smtClean="0">
                  <a:solidFill>
                    <a:schemeClr val="accent1"/>
                  </a:solidFill>
                  <a:latin typeface="Arial" panose="020B0604020202020204" pitchFamily="34" charset="0"/>
                </a:rPr>
                <a:t>PHYSICAL </a:t>
              </a:r>
              <a:endParaRPr lang="en-GB" sz="2000" b="1" dirty="0">
                <a:solidFill>
                  <a:schemeClr val="accent1"/>
                </a:solidFill>
                <a:latin typeface="Arial" panose="020B0604020202020204" pitchFamily="34" charset="0"/>
              </a:endParaRPr>
            </a:p>
          </p:txBody>
        </p:sp>
        <p:sp>
          <p:nvSpPr>
            <p:cNvPr id="13" name="TextBox 12"/>
            <p:cNvSpPr txBox="1"/>
            <p:nvPr/>
          </p:nvSpPr>
          <p:spPr>
            <a:xfrm rot="5400000">
              <a:off x="448787" y="2695743"/>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latin typeface="Arial" panose="020B0604020202020204" pitchFamily="34" charset="0"/>
              </a:endParaRPr>
            </a:p>
          </p:txBody>
        </p:sp>
      </p:grpSp>
      <p:grpSp>
        <p:nvGrpSpPr>
          <p:cNvPr id="19" name="Group 18"/>
          <p:cNvGrpSpPr/>
          <p:nvPr/>
        </p:nvGrpSpPr>
        <p:grpSpPr>
          <a:xfrm>
            <a:off x="2636516" y="2463738"/>
            <a:ext cx="1669206" cy="396000"/>
            <a:chOff x="2519796" y="2619633"/>
            <a:chExt cx="1669206" cy="396000"/>
          </a:xfrm>
        </p:grpSpPr>
        <p:sp>
          <p:nvSpPr>
            <p:cNvPr id="9" name="TextBox 8"/>
            <p:cNvSpPr txBox="1"/>
            <p:nvPr/>
          </p:nvSpPr>
          <p:spPr>
            <a:xfrm>
              <a:off x="2785002" y="2619633"/>
              <a:ext cx="1404000" cy="396000"/>
            </a:xfrm>
            <a:prstGeom prst="rect">
              <a:avLst/>
            </a:prstGeom>
            <a:noFill/>
          </p:spPr>
          <p:txBody>
            <a:bodyPr wrap="square" rtlCol="0" anchor="ctr">
              <a:noAutofit/>
            </a:bodyPr>
            <a:lstStyle/>
            <a:p>
              <a:r>
                <a:rPr lang="en-GB" sz="2000" b="1" dirty="0" smtClean="0">
                  <a:solidFill>
                    <a:schemeClr val="accent1"/>
                  </a:solidFill>
                  <a:latin typeface="Arial" panose="020B0604020202020204" pitchFamily="34" charset="0"/>
                </a:rPr>
                <a:t>VIRTUAL</a:t>
              </a:r>
              <a:endParaRPr lang="en-GB" sz="2000" b="1" dirty="0">
                <a:solidFill>
                  <a:schemeClr val="accent1"/>
                </a:solidFill>
                <a:latin typeface="Arial" panose="020B0604020202020204" pitchFamily="34" charset="0"/>
              </a:endParaRPr>
            </a:p>
          </p:txBody>
        </p:sp>
        <p:sp>
          <p:nvSpPr>
            <p:cNvPr id="14" name="TextBox 13"/>
            <p:cNvSpPr txBox="1"/>
            <p:nvPr/>
          </p:nvSpPr>
          <p:spPr>
            <a:xfrm rot="5400000">
              <a:off x="2501796" y="2695743"/>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latin typeface="Arial" panose="020B0604020202020204" pitchFamily="34" charset="0"/>
              </a:endParaRPr>
            </a:p>
          </p:txBody>
        </p:sp>
      </p:grpSp>
      <p:grpSp>
        <p:nvGrpSpPr>
          <p:cNvPr id="18" name="Group 17"/>
          <p:cNvGrpSpPr/>
          <p:nvPr/>
        </p:nvGrpSpPr>
        <p:grpSpPr>
          <a:xfrm>
            <a:off x="4741440" y="2463738"/>
            <a:ext cx="1665716" cy="396000"/>
            <a:chOff x="4624720" y="2619633"/>
            <a:chExt cx="1665716" cy="396000"/>
          </a:xfrm>
        </p:grpSpPr>
        <p:sp>
          <p:nvSpPr>
            <p:cNvPr id="10" name="TextBox 9"/>
            <p:cNvSpPr txBox="1"/>
            <p:nvPr/>
          </p:nvSpPr>
          <p:spPr>
            <a:xfrm>
              <a:off x="4886436" y="2619633"/>
              <a:ext cx="1404000" cy="396000"/>
            </a:xfrm>
            <a:prstGeom prst="rect">
              <a:avLst/>
            </a:prstGeom>
            <a:noFill/>
          </p:spPr>
          <p:txBody>
            <a:bodyPr wrap="square" rtlCol="0" anchor="ctr">
              <a:noAutofit/>
            </a:bodyPr>
            <a:lstStyle/>
            <a:p>
              <a:r>
                <a:rPr lang="en-GB" sz="2000" b="1" dirty="0" smtClean="0">
                  <a:solidFill>
                    <a:schemeClr val="accent1"/>
                  </a:solidFill>
                  <a:latin typeface="Arial" panose="020B0604020202020204" pitchFamily="34" charset="0"/>
                </a:rPr>
                <a:t>MOBILE</a:t>
              </a:r>
              <a:endParaRPr lang="en-GB" sz="2000" b="1" dirty="0">
                <a:solidFill>
                  <a:schemeClr val="accent1"/>
                </a:solidFill>
                <a:latin typeface="Arial" panose="020B0604020202020204" pitchFamily="34" charset="0"/>
              </a:endParaRPr>
            </a:p>
          </p:txBody>
        </p:sp>
        <p:sp>
          <p:nvSpPr>
            <p:cNvPr id="15" name="TextBox 14"/>
            <p:cNvSpPr txBox="1"/>
            <p:nvPr/>
          </p:nvSpPr>
          <p:spPr>
            <a:xfrm rot="5400000">
              <a:off x="4606720" y="2695743"/>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latin typeface="Arial" panose="020B0604020202020204" pitchFamily="34" charset="0"/>
              </a:endParaRPr>
            </a:p>
          </p:txBody>
        </p:sp>
      </p:grpSp>
    </p:spTree>
    <p:extLst>
      <p:ext uri="{BB962C8B-B14F-4D97-AF65-F5344CB8AC3E}">
        <p14:creationId xmlns:p14="http://schemas.microsoft.com/office/powerpoint/2010/main" val="132625347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50"/>
                                        <p:tgtEl>
                                          <p:spTgt spid="20"/>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50"/>
                                        <p:tgtEl>
                                          <p:spTgt spid="19"/>
                                        </p:tgtEl>
                                      </p:cBhvr>
                                    </p:animEffect>
                                  </p:childTnLst>
                                </p:cTn>
                              </p:par>
                            </p:childTnLst>
                          </p:cTn>
                        </p:par>
                        <p:par>
                          <p:cTn id="12" fill="hold">
                            <p:stCondLst>
                              <p:cond delay="1250"/>
                            </p:stCondLst>
                            <p:childTnLst>
                              <p:par>
                                <p:cTn id="13" presetID="22" presetClass="entr" presetSubtype="8" fill="hold"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250"/>
                                        <p:tgtEl>
                                          <p:spTgt spid="18"/>
                                        </p:tgtEl>
                                      </p:cBhvr>
                                    </p:animEffect>
                                  </p:childTnLst>
                                </p:cTn>
                              </p:par>
                            </p:childTnLst>
                          </p:cTn>
                        </p:par>
                        <p:par>
                          <p:cTn id="16" fill="hold">
                            <p:stCondLst>
                              <p:cond delay="1750"/>
                            </p:stCondLst>
                            <p:childTnLst>
                              <p:par>
                                <p:cTn id="17" presetID="22" presetClass="entr" presetSubtype="8"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4188" y="3870410"/>
            <a:ext cx="2879812" cy="8169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3" name="Title 3"/>
          <p:cNvSpPr txBox="1">
            <a:spLocks/>
          </p:cNvSpPr>
          <p:nvPr/>
        </p:nvSpPr>
        <p:spPr>
          <a:xfrm>
            <a:off x="457200" y="2571750"/>
            <a:ext cx="8229600" cy="651719"/>
          </a:xfrm>
          <a:prstGeom prst="rect">
            <a:avLst/>
          </a:prstGeom>
        </p:spPr>
        <p:txBody>
          <a:bodyPr vert="horz" wrap="square" lIns="180000" tIns="216000" rIns="216000" bIns="216000" rtlCol="0" anchor="t" anchorCtr="0">
            <a:noAutofit/>
          </a:bodyPr>
          <a:lstStyle>
            <a:lvl1pPr algn="l" defTabSz="914370" rtl="0" eaLnBrk="1" latinLnBrk="0" hangingPunct="1">
              <a:lnSpc>
                <a:spcPct val="80000"/>
              </a:lnSpc>
              <a:spcBef>
                <a:spcPct val="0"/>
              </a:spcBef>
              <a:buNone/>
              <a:defRPr sz="4400" b="0" kern="1200" cap="all" baseline="0">
                <a:solidFill>
                  <a:srgbClr val="007360"/>
                </a:solidFill>
                <a:latin typeface="Impact" panose="020B0806030902050204" pitchFamily="34" charset="0"/>
                <a:ea typeface="+mj-ea"/>
                <a:cs typeface="+mj-cs"/>
              </a:defRPr>
            </a:lvl1pPr>
          </a:lstStyle>
          <a:p>
            <a:endParaRPr lang="en-GB" sz="4000" dirty="0">
              <a:solidFill>
                <a:schemeClr val="accent3">
                  <a:lumMod val="50000"/>
                </a:schemeClr>
              </a:solidFill>
              <a:latin typeface="Arial" panose="020B0604020202020204" pitchFamily="34" charset="0"/>
            </a:endParaRPr>
          </a:p>
        </p:txBody>
      </p:sp>
      <p:pic>
        <p:nvPicPr>
          <p:cNvPr id="5" name="Picture 2" descr="D:\Рабочие материалы, Эля\Касперский шаблоны\08.04.13\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955" y="3975906"/>
            <a:ext cx="2196270" cy="6467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2807804" y="915566"/>
            <a:ext cx="5544615" cy="1910035"/>
          </a:xfrm>
          <a:prstGeom prst="rect">
            <a:avLst/>
          </a:prstGeom>
        </p:spPr>
        <p:txBody>
          <a:bodyPr vert="horz" wrap="square" lIns="90000" tIns="46800" rIns="90000" bIns="46800" rtlCol="0" anchor="t" anchorCtr="0">
            <a:noAutofit/>
          </a:bodyPr>
          <a:lstStyle>
            <a:lvl1pPr algn="l" defTabSz="914370" rtl="0" eaLnBrk="1" latinLnBrk="0" hangingPunct="1">
              <a:lnSpc>
                <a:spcPct val="75000"/>
              </a:lnSpc>
              <a:spcBef>
                <a:spcPct val="0"/>
              </a:spcBef>
              <a:buNone/>
              <a:defRPr sz="4000" b="0" kern="1200" cap="none" spc="-150" baseline="0">
                <a:solidFill>
                  <a:schemeClr val="accent2"/>
                </a:solidFill>
                <a:latin typeface="Franklin Gothic Medium" panose="020B0603020102020204" pitchFamily="34" charset="0"/>
                <a:ea typeface="+mj-ea"/>
                <a:cs typeface="+mj-cs"/>
              </a:defRPr>
            </a:lvl1pPr>
          </a:lstStyle>
          <a:p>
            <a:pPr>
              <a:lnSpc>
                <a:spcPct val="85000"/>
              </a:lnSpc>
            </a:pPr>
            <a:r>
              <a:rPr lang="en-GB" sz="2800" spc="0" dirty="0">
                <a:solidFill>
                  <a:schemeClr val="accent1">
                    <a:lumMod val="50000"/>
                  </a:schemeClr>
                </a:solidFill>
                <a:latin typeface="Arial" panose="020B0604020202020204" pitchFamily="34" charset="0"/>
              </a:rPr>
              <a:t>BE THE ONE TO SECURE YOUR </a:t>
            </a:r>
            <a:r>
              <a:rPr lang="en-GB" sz="2800" spc="0" dirty="0" smtClean="0">
                <a:solidFill>
                  <a:schemeClr val="accent1">
                    <a:lumMod val="50000"/>
                  </a:schemeClr>
                </a:solidFill>
                <a:latin typeface="Arial" panose="020B0604020202020204" pitchFamily="34" charset="0"/>
              </a:rPr>
              <a:t>VIRTUAL ENVIRONMENT WITH </a:t>
            </a:r>
            <a:r>
              <a:rPr lang="en-GB" sz="2800" spc="0" dirty="0">
                <a:solidFill>
                  <a:schemeClr val="accent3"/>
                </a:solidFill>
                <a:latin typeface="Arial" panose="020B0604020202020204" pitchFamily="34" charset="0"/>
              </a:rPr>
              <a:t>AWARD WINNING, FORWARD THINKING, PROGRESSIVE PROTECTION </a:t>
            </a:r>
            <a:r>
              <a:rPr lang="en-GB" sz="2800" spc="0" dirty="0">
                <a:solidFill>
                  <a:schemeClr val="accent1">
                    <a:lumMod val="50000"/>
                  </a:schemeClr>
                </a:solidFill>
                <a:latin typeface="Arial" panose="020B0604020202020204" pitchFamily="34" charset="0"/>
              </a:rPr>
              <a:t>WITHOUT COMPLICATION</a:t>
            </a:r>
          </a:p>
        </p:txBody>
      </p:sp>
    </p:spTree>
    <p:extLst>
      <p:ext uri="{BB962C8B-B14F-4D97-AF65-F5344CB8AC3E}">
        <p14:creationId xmlns:p14="http://schemas.microsoft.com/office/powerpoint/2010/main" val="736687290"/>
      </p:ext>
    </p:extLst>
  </p:cSld>
  <p:clrMapOvr>
    <a:masterClrMapping/>
  </p:clrMapOvr>
  <p:transition spd="med">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730761" y="2103730"/>
            <a:ext cx="3801678" cy="288000"/>
          </a:xfrm>
          <a:prstGeom prst="rect">
            <a:avLst/>
          </a:prstGeom>
          <a:noFill/>
        </p:spPr>
        <p:txBody>
          <a:bodyPr wrap="square" lIns="108000" tIns="108000" rIns="108000" bIns="108000" rtlCol="0" anchor="ctr">
            <a:noAutofit/>
          </a:bodyPr>
          <a:lstStyle/>
          <a:p>
            <a:pPr defTabSz="666750">
              <a:lnSpc>
                <a:spcPct val="90000"/>
              </a:lnSpc>
              <a:spcBef>
                <a:spcPct val="0"/>
              </a:spcBef>
            </a:pPr>
            <a:r>
              <a:rPr lang="en-GB" sz="1500" dirty="0"/>
              <a:t>To find out more, read </a:t>
            </a:r>
            <a:r>
              <a:rPr lang="en-GB" sz="1500" dirty="0" smtClean="0"/>
              <a:t>the Practical </a:t>
            </a:r>
            <a:r>
              <a:rPr lang="en-GB" sz="1500" dirty="0"/>
              <a:t>Guide</a:t>
            </a:r>
            <a:endParaRPr lang="en-GB" sz="1500" dirty="0" smtClean="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46" y="315666"/>
            <a:ext cx="3118497" cy="4308722"/>
          </a:xfrm>
          <a:prstGeom prst="rect">
            <a:avLst/>
          </a:prstGeom>
        </p:spPr>
      </p:pic>
      <p:sp>
        <p:nvSpPr>
          <p:cNvPr id="9" name="Title 2"/>
          <p:cNvSpPr txBox="1">
            <a:spLocks/>
          </p:cNvSpPr>
          <p:nvPr/>
        </p:nvSpPr>
        <p:spPr>
          <a:xfrm>
            <a:off x="4826568" y="1689743"/>
            <a:ext cx="1702139" cy="324000"/>
          </a:xfrm>
          <a:prstGeom prst="rect">
            <a:avLst/>
          </a:prstGeom>
          <a:solidFill>
            <a:schemeClr val="accent1"/>
          </a:solidFill>
        </p:spPr>
        <p:txBody>
          <a:bodyPr vert="horz" wrap="square" lIns="90000" tIns="46800" rIns="90000" bIns="46800" rtlCol="0" anchor="ctr" anchorCtr="0">
            <a:noAutofit/>
          </a:bodyPr>
          <a:lstStyle>
            <a:lvl1pPr algn="l" defTabSz="914370" rtl="0" eaLnBrk="1" latinLnBrk="0" hangingPunct="1">
              <a:lnSpc>
                <a:spcPts val="2921"/>
              </a:lnSpc>
              <a:spcBef>
                <a:spcPct val="0"/>
              </a:spcBef>
              <a:buNone/>
              <a:defRPr sz="2500" kern="1200" cap="all" baseline="0">
                <a:solidFill>
                  <a:srgbClr val="007360"/>
                </a:solidFill>
                <a:latin typeface="+mn-lt"/>
                <a:ea typeface="+mj-ea"/>
                <a:cs typeface="+mj-cs"/>
              </a:defRPr>
            </a:lvl1pPr>
          </a:lstStyle>
          <a:p>
            <a:pPr>
              <a:lnSpc>
                <a:spcPct val="100000"/>
              </a:lnSpc>
            </a:pPr>
            <a:r>
              <a:rPr lang="en-GB" sz="2000" dirty="0" smtClean="0">
                <a:solidFill>
                  <a:schemeClr val="bg1"/>
                </a:solidFill>
              </a:rPr>
              <a:t>- overview</a:t>
            </a:r>
            <a:endParaRPr lang="en-GB" sz="2000" dirty="0">
              <a:solidFill>
                <a:schemeClr val="bg1"/>
              </a:solidFill>
            </a:endParaRPr>
          </a:p>
        </p:txBody>
      </p:sp>
      <p:sp>
        <p:nvSpPr>
          <p:cNvPr id="11" name="Title 2"/>
          <p:cNvSpPr txBox="1">
            <a:spLocks/>
          </p:cNvSpPr>
          <p:nvPr/>
        </p:nvSpPr>
        <p:spPr>
          <a:xfrm>
            <a:off x="5186606" y="1311610"/>
            <a:ext cx="3669870" cy="324000"/>
          </a:xfrm>
          <a:prstGeom prst="rect">
            <a:avLst/>
          </a:prstGeom>
          <a:solidFill>
            <a:schemeClr val="accent1"/>
          </a:solidFill>
        </p:spPr>
        <p:txBody>
          <a:bodyPr vert="horz" wrap="square" lIns="90000" tIns="46800" rIns="90000" bIns="46800" rtlCol="0" anchor="ctr" anchorCtr="0">
            <a:noAutofit/>
          </a:bodyPr>
          <a:lstStyle>
            <a:lvl1pPr algn="l" defTabSz="914370" rtl="0" eaLnBrk="1" latinLnBrk="0" hangingPunct="1">
              <a:lnSpc>
                <a:spcPts val="2921"/>
              </a:lnSpc>
              <a:spcBef>
                <a:spcPct val="0"/>
              </a:spcBef>
              <a:buNone/>
              <a:defRPr sz="2500" kern="1200" cap="all" baseline="0">
                <a:solidFill>
                  <a:srgbClr val="007360"/>
                </a:solidFill>
                <a:latin typeface="+mn-lt"/>
                <a:ea typeface="+mj-ea"/>
                <a:cs typeface="+mj-cs"/>
              </a:defRPr>
            </a:lvl1pPr>
          </a:lstStyle>
          <a:p>
            <a:pPr>
              <a:lnSpc>
                <a:spcPct val="100000"/>
              </a:lnSpc>
            </a:pPr>
            <a:r>
              <a:rPr lang="en-GB" sz="2000" dirty="0">
                <a:solidFill>
                  <a:schemeClr val="bg1"/>
                </a:solidFill>
              </a:rPr>
              <a:t>VIRTUALIZATION SECURITY </a:t>
            </a:r>
          </a:p>
        </p:txBody>
      </p:sp>
      <p:sp>
        <p:nvSpPr>
          <p:cNvPr id="4" name="Isosceles Triangle 3"/>
          <p:cNvSpPr/>
          <p:nvPr/>
        </p:nvSpPr>
        <p:spPr>
          <a:xfrm rot="5400000">
            <a:off x="4835568" y="1329610"/>
            <a:ext cx="270000" cy="288000"/>
          </a:xfrm>
          <a:prstGeom prst="triangl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sp>
        <p:nvSpPr>
          <p:cNvPr id="18" name="TextBox 17"/>
          <p:cNvSpPr txBox="1"/>
          <p:nvPr/>
        </p:nvSpPr>
        <p:spPr>
          <a:xfrm flipH="1">
            <a:off x="4730762" y="2643774"/>
            <a:ext cx="3595891" cy="144000"/>
          </a:xfrm>
          <a:prstGeom prst="rect">
            <a:avLst/>
          </a:prstGeom>
          <a:noFill/>
        </p:spPr>
        <p:txBody>
          <a:bodyPr wrap="square" lIns="108000" tIns="108000" rIns="108000" bIns="108000" rtlCol="0" anchor="ctr">
            <a:noAutofit/>
          </a:bodyPr>
          <a:lstStyle/>
          <a:p>
            <a:pPr defTabSz="666750">
              <a:lnSpc>
                <a:spcPct val="90000"/>
              </a:lnSpc>
              <a:spcBef>
                <a:spcPct val="0"/>
              </a:spcBef>
            </a:pPr>
            <a:r>
              <a:rPr lang="en-GB" sz="1100" dirty="0">
                <a:latin typeface="Arial" panose="020B0604020202020204" pitchFamily="34" charset="0"/>
              </a:rPr>
              <a:t>Empower business through security</a:t>
            </a:r>
            <a:endParaRPr lang="en-GB" sz="1100" dirty="0" smtClean="0">
              <a:latin typeface="Arial" panose="020B0604020202020204" pitchFamily="34" charset="0"/>
            </a:endParaRPr>
          </a:p>
        </p:txBody>
      </p:sp>
      <p:sp>
        <p:nvSpPr>
          <p:cNvPr id="19" name="TextBox 18"/>
          <p:cNvSpPr txBox="1"/>
          <p:nvPr/>
        </p:nvSpPr>
        <p:spPr>
          <a:xfrm flipH="1">
            <a:off x="4730762" y="2841796"/>
            <a:ext cx="3595891" cy="144000"/>
          </a:xfrm>
          <a:prstGeom prst="rect">
            <a:avLst/>
          </a:prstGeom>
          <a:noFill/>
        </p:spPr>
        <p:txBody>
          <a:bodyPr wrap="square" lIns="108000" tIns="108000" rIns="108000" bIns="108000" rtlCol="0" anchor="ctr">
            <a:noAutofit/>
          </a:bodyPr>
          <a:lstStyle/>
          <a:p>
            <a:pPr defTabSz="666750">
              <a:lnSpc>
                <a:spcPct val="90000"/>
              </a:lnSpc>
              <a:spcBef>
                <a:spcPct val="0"/>
              </a:spcBef>
            </a:pPr>
            <a:r>
              <a:rPr lang="en-GB" sz="1100" dirty="0">
                <a:solidFill>
                  <a:schemeClr val="accent2"/>
                </a:solidFill>
                <a:latin typeface="Arial" panose="020B0604020202020204" pitchFamily="34" charset="0"/>
              </a:rPr>
              <a:t>Kaspersky.com/business</a:t>
            </a:r>
            <a:endParaRPr lang="en-GB" sz="1100" dirty="0" smtClean="0">
              <a:solidFill>
                <a:schemeClr val="accent2"/>
              </a:solidFill>
              <a:latin typeface="Arial" panose="020B0604020202020204" pitchFamily="34" charset="0"/>
            </a:endParaRPr>
          </a:p>
        </p:txBody>
      </p:sp>
      <p:sp>
        <p:nvSpPr>
          <p:cNvPr id="20" name="TextBox 19"/>
          <p:cNvSpPr txBox="1"/>
          <p:nvPr/>
        </p:nvSpPr>
        <p:spPr>
          <a:xfrm flipH="1">
            <a:off x="4730762" y="3039818"/>
            <a:ext cx="3595891" cy="144000"/>
          </a:xfrm>
          <a:prstGeom prst="rect">
            <a:avLst/>
          </a:prstGeom>
          <a:noFill/>
        </p:spPr>
        <p:txBody>
          <a:bodyPr wrap="square" lIns="108000" tIns="108000" rIns="108000" bIns="108000" rtlCol="0" anchor="ctr">
            <a:noAutofit/>
          </a:bodyPr>
          <a:lstStyle/>
          <a:p>
            <a:pPr defTabSz="666750">
              <a:lnSpc>
                <a:spcPct val="90000"/>
              </a:lnSpc>
              <a:spcBef>
                <a:spcPct val="0"/>
              </a:spcBef>
            </a:pPr>
            <a:r>
              <a:rPr lang="en-GB" sz="1100" dirty="0">
                <a:solidFill>
                  <a:schemeClr val="accent2"/>
                </a:solidFill>
                <a:latin typeface="Arial" panose="020B0604020202020204" pitchFamily="34" charset="0"/>
              </a:rPr>
              <a:t>#</a:t>
            </a:r>
            <a:r>
              <a:rPr lang="en-GB" sz="1100" dirty="0" err="1">
                <a:solidFill>
                  <a:schemeClr val="accent2"/>
                </a:solidFill>
                <a:latin typeface="Arial" panose="020B0604020202020204" pitchFamily="34" charset="0"/>
              </a:rPr>
              <a:t>securebiz</a:t>
            </a:r>
            <a:endParaRPr lang="en-GB" sz="1100" dirty="0" smtClean="0">
              <a:solidFill>
                <a:schemeClr val="accent2"/>
              </a:solidFill>
              <a:latin typeface="Arial" panose="020B0604020202020204" pitchFamily="34" charset="0"/>
            </a:endParaRPr>
          </a:p>
        </p:txBody>
      </p:sp>
      <p:pic>
        <p:nvPicPr>
          <p:cNvPr id="12" name="Picture 2" descr="D:\Рабочие материалы, Эля\Касперский шаблоны\08.04.13\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955" y="3975906"/>
            <a:ext cx="2196270" cy="64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45194"/>
      </p:ext>
    </p:extLst>
  </p:cSld>
  <p:clrMapOvr>
    <a:masterClrMapping/>
  </p:clrMapOvr>
  <p:transition spd="med">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8774" y="318491"/>
            <a:ext cx="8430737" cy="381052"/>
          </a:xfrm>
        </p:spPr>
        <p:txBody>
          <a:bodyPr/>
          <a:lstStyle/>
          <a:p>
            <a:r>
              <a:rPr lang="en-US" sz="2000" dirty="0"/>
              <a:t>KASPERSKY LAB PROVIDES BEST IN THE INDUSTRY PROTECTION*</a:t>
            </a:r>
            <a:endParaRPr lang="ru-RU" sz="2000" dirty="0"/>
          </a:p>
        </p:txBody>
      </p:sp>
      <p:sp>
        <p:nvSpPr>
          <p:cNvPr id="3" name="Slide Number Placeholder 2"/>
          <p:cNvSpPr>
            <a:spLocks noGrp="1"/>
          </p:cNvSpPr>
          <p:nvPr>
            <p:ph type="sldNum" sz="quarter" idx="10"/>
          </p:nvPr>
        </p:nvSpPr>
        <p:spPr/>
        <p:txBody>
          <a:bodyPr/>
          <a:lstStyle/>
          <a:p>
            <a:fld id="{040BD8DE-ADFE-49B5-985F-A74101372B34}" type="slidenum">
              <a:rPr lang="ru-RU" smtClean="0">
                <a:solidFill>
                  <a:srgbClr val="FFFFFF">
                    <a:lumMod val="65000"/>
                  </a:srgbClr>
                </a:solidFill>
              </a:rPr>
              <a:pPr/>
              <a:t>16</a:t>
            </a:fld>
            <a:endParaRPr lang="ru-RU" dirty="0">
              <a:solidFill>
                <a:srgbClr val="FFFFFF">
                  <a:lumMod val="65000"/>
                </a:srgbClr>
              </a:solidFill>
            </a:endParaRPr>
          </a:p>
        </p:txBody>
      </p:sp>
      <p:grpSp>
        <p:nvGrpSpPr>
          <p:cNvPr id="2" name="Группа 1"/>
          <p:cNvGrpSpPr/>
          <p:nvPr/>
        </p:nvGrpSpPr>
        <p:grpSpPr>
          <a:xfrm>
            <a:off x="297262" y="885848"/>
            <a:ext cx="8451201" cy="3878696"/>
            <a:chOff x="297262" y="885848"/>
            <a:chExt cx="8451201" cy="3878696"/>
          </a:xfrm>
        </p:grpSpPr>
        <p:graphicFrame>
          <p:nvGraphicFramePr>
            <p:cNvPr id="7" name="Диаграмма 6"/>
            <p:cNvGraphicFramePr/>
            <p:nvPr>
              <p:extLst>
                <p:ext uri="{D42A27DB-BD31-4B8C-83A1-F6EECF244321}">
                  <p14:modId xmlns:p14="http://schemas.microsoft.com/office/powerpoint/2010/main" val="3636510261"/>
                </p:ext>
              </p:extLst>
            </p:nvPr>
          </p:nvGraphicFramePr>
          <p:xfrm>
            <a:off x="297262" y="885848"/>
            <a:ext cx="8343190" cy="38786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768244" y="4323698"/>
              <a:ext cx="1547218" cy="215444"/>
            </a:xfrm>
            <a:prstGeom prst="rect">
              <a:avLst/>
            </a:prstGeom>
            <a:noFill/>
          </p:spPr>
          <p:txBody>
            <a:bodyPr wrap="none" rtlCol="0">
              <a:spAutoFit/>
            </a:bodyPr>
            <a:lstStyle/>
            <a:p>
              <a:r>
                <a:rPr lang="en-US" sz="800" i="1" dirty="0" smtClean="0">
                  <a:solidFill>
                    <a:srgbClr val="1C1C1C"/>
                  </a:solidFill>
                  <a:latin typeface="Franklin Gothic Book" panose="020B0503020102020204" pitchFamily="34" charset="0"/>
                </a:rPr>
                <a:t>N of independent tests/reviews</a:t>
              </a:r>
              <a:endParaRPr lang="ru-RU" sz="800" i="1" dirty="0">
                <a:solidFill>
                  <a:srgbClr val="1C1C1C"/>
                </a:solidFill>
                <a:latin typeface="Franklin Gothic Book" panose="020B0503020102020204" pitchFamily="34" charset="0"/>
              </a:endParaRPr>
            </a:p>
          </p:txBody>
        </p:sp>
        <p:sp>
          <p:nvSpPr>
            <p:cNvPr id="10" name="TextBox 9"/>
            <p:cNvSpPr txBox="1"/>
            <p:nvPr/>
          </p:nvSpPr>
          <p:spPr>
            <a:xfrm rot="16200000">
              <a:off x="263698" y="1353277"/>
              <a:ext cx="1135247" cy="215444"/>
            </a:xfrm>
            <a:prstGeom prst="rect">
              <a:avLst/>
            </a:prstGeom>
            <a:noFill/>
          </p:spPr>
          <p:txBody>
            <a:bodyPr wrap="none" rtlCol="0">
              <a:spAutoFit/>
            </a:bodyPr>
            <a:lstStyle/>
            <a:p>
              <a:r>
                <a:rPr lang="en-US" sz="800" i="1" dirty="0" smtClean="0">
                  <a:solidFill>
                    <a:srgbClr val="1C1C1C"/>
                  </a:solidFill>
                  <a:latin typeface="Franklin Gothic Book" panose="020B0503020102020204" pitchFamily="34" charset="0"/>
                </a:rPr>
                <a:t>Score of TOP 3 places</a:t>
              </a:r>
              <a:endParaRPr lang="ru-RU" sz="800" i="1" dirty="0">
                <a:solidFill>
                  <a:srgbClr val="1C1C1C"/>
                </a:solidFill>
                <a:latin typeface="Franklin Gothic Book" panose="020B0503020102020204" pitchFamily="34" charset="0"/>
              </a:endParaRPr>
            </a:p>
          </p:txBody>
        </p:sp>
        <p:sp>
          <p:nvSpPr>
            <p:cNvPr id="11" name="TextBox 10"/>
            <p:cNvSpPr txBox="1"/>
            <p:nvPr/>
          </p:nvSpPr>
          <p:spPr>
            <a:xfrm>
              <a:off x="6648484" y="1639592"/>
              <a:ext cx="1728192" cy="984885"/>
            </a:xfrm>
            <a:prstGeom prst="rect">
              <a:avLst/>
            </a:prstGeom>
            <a:noFill/>
          </p:spPr>
          <p:txBody>
            <a:bodyPr wrap="square" rtlCol="0">
              <a:spAutoFit/>
            </a:bodyPr>
            <a:lstStyle/>
            <a:p>
              <a:pPr algn="ctr"/>
              <a:r>
                <a:rPr lang="en-US" dirty="0" smtClean="0">
                  <a:solidFill>
                    <a:srgbClr val="FFFFFF"/>
                  </a:solidFill>
                  <a:latin typeface="Franklin Gothic Book" panose="020B0503020102020204" pitchFamily="34" charset="0"/>
                </a:rPr>
                <a:t>Kaspersky</a:t>
              </a:r>
              <a:r>
                <a:rPr lang="ru-RU" dirty="0" smtClean="0">
                  <a:solidFill>
                    <a:srgbClr val="FFFFFF"/>
                  </a:solidFill>
                  <a:latin typeface="Franklin Gothic Book" panose="020B0503020102020204" pitchFamily="34" charset="0"/>
                </a:rPr>
                <a:t> </a:t>
              </a:r>
              <a:r>
                <a:rPr lang="en-US" dirty="0" smtClean="0">
                  <a:solidFill>
                    <a:srgbClr val="FFFFFF"/>
                  </a:solidFill>
                  <a:latin typeface="Franklin Gothic Book" panose="020B0503020102020204" pitchFamily="34" charset="0"/>
                </a:rPr>
                <a:t>Lab</a:t>
              </a:r>
              <a:endParaRPr lang="en-US" dirty="0">
                <a:solidFill>
                  <a:srgbClr val="FFFFFF"/>
                </a:solidFill>
                <a:latin typeface="Franklin Gothic Book" panose="020B0503020102020204" pitchFamily="34" charset="0"/>
              </a:endParaRPr>
            </a:p>
            <a:p>
              <a:pPr algn="ctr"/>
              <a:r>
                <a:rPr lang="en-US" sz="1000" dirty="0">
                  <a:solidFill>
                    <a:srgbClr val="FFFFFF"/>
                  </a:solidFill>
                  <a:latin typeface="Franklin Gothic Book" panose="020B0503020102020204" pitchFamily="34" charset="0"/>
                </a:rPr>
                <a:t>1st places – </a:t>
              </a:r>
              <a:r>
                <a:rPr lang="en-US" sz="1000" dirty="0" smtClean="0">
                  <a:solidFill>
                    <a:srgbClr val="FFFFFF"/>
                  </a:solidFill>
                  <a:latin typeface="Franklin Gothic Book" panose="020B0503020102020204" pitchFamily="34" charset="0"/>
                </a:rPr>
                <a:t>41</a:t>
              </a:r>
              <a:endParaRPr lang="ru-RU" sz="1000" dirty="0">
                <a:solidFill>
                  <a:srgbClr val="FFFFFF"/>
                </a:solidFill>
                <a:latin typeface="Franklin Gothic Book" panose="020B0503020102020204" pitchFamily="34" charset="0"/>
              </a:endParaRPr>
            </a:p>
            <a:p>
              <a:pPr algn="ctr"/>
              <a:r>
                <a:rPr lang="en-US" sz="1000" dirty="0" smtClean="0">
                  <a:solidFill>
                    <a:srgbClr val="FFFFFF"/>
                  </a:solidFill>
                  <a:latin typeface="Franklin Gothic Book" panose="020B0503020102020204" pitchFamily="34" charset="0"/>
                </a:rPr>
                <a:t>Participation in 79 </a:t>
              </a:r>
              <a:br>
                <a:rPr lang="en-US" sz="1000" dirty="0" smtClean="0">
                  <a:solidFill>
                    <a:srgbClr val="FFFFFF"/>
                  </a:solidFill>
                  <a:latin typeface="Franklin Gothic Book" panose="020B0503020102020204" pitchFamily="34" charset="0"/>
                </a:rPr>
              </a:br>
              <a:r>
                <a:rPr lang="en-US" sz="1000" dirty="0" smtClean="0">
                  <a:solidFill>
                    <a:srgbClr val="FFFFFF"/>
                  </a:solidFill>
                  <a:latin typeface="Franklin Gothic Book" panose="020B0503020102020204" pitchFamily="34" charset="0"/>
                </a:rPr>
                <a:t>tests/reviews</a:t>
              </a:r>
            </a:p>
            <a:p>
              <a:pPr algn="ctr"/>
              <a:r>
                <a:rPr lang="en-US" sz="1000" dirty="0">
                  <a:solidFill>
                    <a:srgbClr val="FFFFFF"/>
                  </a:solidFill>
                  <a:latin typeface="Franklin Gothic Book" panose="020B0503020102020204" pitchFamily="34" charset="0"/>
                </a:rPr>
                <a:t>TOP 3 = </a:t>
              </a:r>
              <a:r>
                <a:rPr lang="en-US" sz="1000" dirty="0" smtClean="0">
                  <a:solidFill>
                    <a:srgbClr val="FFFFFF"/>
                  </a:solidFill>
                  <a:latin typeface="Franklin Gothic Book" panose="020B0503020102020204" pitchFamily="34" charset="0"/>
                </a:rPr>
                <a:t>77</a:t>
              </a:r>
              <a:r>
                <a:rPr lang="ru-RU" sz="1000" dirty="0" smtClean="0">
                  <a:solidFill>
                    <a:srgbClr val="FFFFFF"/>
                  </a:solidFill>
                  <a:latin typeface="Franklin Gothic Book" panose="020B0503020102020204" pitchFamily="34" charset="0"/>
                </a:rPr>
                <a:t>%</a:t>
              </a:r>
              <a:endParaRPr lang="en-US" sz="1000" dirty="0">
                <a:solidFill>
                  <a:srgbClr val="FFFFFF"/>
                </a:solidFill>
                <a:latin typeface="Franklin Gothic Book" panose="020B0503020102020204" pitchFamily="34" charset="0"/>
              </a:endParaRPr>
            </a:p>
          </p:txBody>
        </p:sp>
        <p:sp>
          <p:nvSpPr>
            <p:cNvPr id="12" name="TextBox 11"/>
            <p:cNvSpPr txBox="1"/>
            <p:nvPr/>
          </p:nvSpPr>
          <p:spPr>
            <a:xfrm>
              <a:off x="3955392" y="2376362"/>
              <a:ext cx="832632"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Bitdefender</a:t>
              </a:r>
              <a:endParaRPr lang="en-US" sz="900" dirty="0">
                <a:solidFill>
                  <a:srgbClr val="1C1C1C"/>
                </a:solidFill>
                <a:latin typeface="Franklin Gothic Book" panose="020B0503020102020204" pitchFamily="34" charset="0"/>
              </a:endParaRPr>
            </a:p>
          </p:txBody>
        </p:sp>
        <p:sp>
          <p:nvSpPr>
            <p:cNvPr id="13" name="TextBox 12"/>
            <p:cNvSpPr txBox="1"/>
            <p:nvPr/>
          </p:nvSpPr>
          <p:spPr>
            <a:xfrm>
              <a:off x="4301471" y="3193594"/>
              <a:ext cx="545342"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Sophos</a:t>
              </a:r>
              <a:endParaRPr lang="en-US" sz="900" dirty="0">
                <a:solidFill>
                  <a:srgbClr val="1C1C1C"/>
                </a:solidFill>
                <a:latin typeface="Franklin Gothic Book" panose="020B0503020102020204" pitchFamily="34" charset="0"/>
              </a:endParaRPr>
            </a:p>
          </p:txBody>
        </p:sp>
        <p:sp>
          <p:nvSpPr>
            <p:cNvPr id="14" name="TextBox 13"/>
            <p:cNvSpPr txBox="1"/>
            <p:nvPr/>
          </p:nvSpPr>
          <p:spPr>
            <a:xfrm>
              <a:off x="3443197" y="3678948"/>
              <a:ext cx="521297"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G-Data</a:t>
              </a:r>
            </a:p>
          </p:txBody>
        </p:sp>
        <p:sp>
          <p:nvSpPr>
            <p:cNvPr id="15" name="TextBox 14"/>
            <p:cNvSpPr txBox="1"/>
            <p:nvPr/>
          </p:nvSpPr>
          <p:spPr>
            <a:xfrm>
              <a:off x="6067311" y="2758192"/>
              <a:ext cx="665567"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Symantec</a:t>
              </a:r>
              <a:endParaRPr lang="en-US" sz="900" dirty="0">
                <a:solidFill>
                  <a:srgbClr val="1C1C1C"/>
                </a:solidFill>
                <a:latin typeface="Franklin Gothic Book" panose="020B0503020102020204" pitchFamily="34" charset="0"/>
              </a:endParaRPr>
            </a:p>
          </p:txBody>
        </p:sp>
        <p:sp>
          <p:nvSpPr>
            <p:cNvPr id="16" name="TextBox 15"/>
            <p:cNvSpPr txBox="1"/>
            <p:nvPr/>
          </p:nvSpPr>
          <p:spPr>
            <a:xfrm>
              <a:off x="5790440" y="3175013"/>
              <a:ext cx="641522" cy="195388"/>
            </a:xfrm>
            <a:prstGeom prst="rect">
              <a:avLst/>
            </a:prstGeom>
            <a:noFill/>
          </p:spPr>
          <p:txBody>
            <a:bodyPr wrap="none" rtlCol="0">
              <a:spAutoFit/>
            </a:bodyPr>
            <a:lstStyle/>
            <a:p>
              <a:pPr>
                <a:lnSpc>
                  <a:spcPct val="80000"/>
                </a:lnSpc>
              </a:pPr>
              <a:r>
                <a:rPr lang="en-US" sz="900" dirty="0" smtClean="0">
                  <a:solidFill>
                    <a:srgbClr val="1C1C1C"/>
                  </a:solidFill>
                  <a:latin typeface="Franklin Gothic Book" panose="020B0503020102020204" pitchFamily="34" charset="0"/>
                </a:rPr>
                <a:t>F-Secure </a:t>
              </a:r>
              <a:endParaRPr lang="en-US" sz="900" dirty="0">
                <a:solidFill>
                  <a:srgbClr val="1C1C1C"/>
                </a:solidFill>
                <a:latin typeface="Franklin Gothic Book" panose="020B0503020102020204" pitchFamily="34" charset="0"/>
              </a:endParaRPr>
            </a:p>
          </p:txBody>
        </p:sp>
        <p:sp>
          <p:nvSpPr>
            <p:cNvPr id="17" name="TextBox 16"/>
            <p:cNvSpPr txBox="1"/>
            <p:nvPr/>
          </p:nvSpPr>
          <p:spPr>
            <a:xfrm>
              <a:off x="5667672" y="3933066"/>
              <a:ext cx="548548" cy="195388"/>
            </a:xfrm>
            <a:prstGeom prst="rect">
              <a:avLst/>
            </a:prstGeom>
            <a:noFill/>
          </p:spPr>
          <p:txBody>
            <a:bodyPr wrap="none" rtlCol="0">
              <a:spAutoFit/>
            </a:bodyPr>
            <a:lstStyle/>
            <a:p>
              <a:pPr>
                <a:lnSpc>
                  <a:spcPct val="80000"/>
                </a:lnSpc>
              </a:pPr>
              <a:r>
                <a:rPr lang="en-US" sz="900" dirty="0" smtClean="0">
                  <a:solidFill>
                    <a:srgbClr val="1C1C1C"/>
                  </a:solidFill>
                  <a:latin typeface="Franklin Gothic Book" panose="020B0503020102020204" pitchFamily="34" charset="0"/>
                </a:rPr>
                <a:t>McAfee</a:t>
              </a:r>
              <a:endParaRPr lang="en-US" sz="900" dirty="0">
                <a:solidFill>
                  <a:srgbClr val="1C1C1C"/>
                </a:solidFill>
                <a:latin typeface="Franklin Gothic Book" panose="020B0503020102020204" pitchFamily="34" charset="0"/>
              </a:endParaRPr>
            </a:p>
          </p:txBody>
        </p:sp>
        <p:sp>
          <p:nvSpPr>
            <p:cNvPr id="18" name="TextBox 17"/>
            <p:cNvSpPr txBox="1"/>
            <p:nvPr/>
          </p:nvSpPr>
          <p:spPr>
            <a:xfrm>
              <a:off x="5384895" y="3712691"/>
              <a:ext cx="764953" cy="195388"/>
            </a:xfrm>
            <a:prstGeom prst="rect">
              <a:avLst/>
            </a:prstGeom>
            <a:noFill/>
          </p:spPr>
          <p:txBody>
            <a:bodyPr wrap="none" rtlCol="0">
              <a:spAutoFit/>
            </a:bodyPr>
            <a:lstStyle/>
            <a:p>
              <a:pPr>
                <a:lnSpc>
                  <a:spcPct val="80000"/>
                </a:lnSpc>
              </a:pPr>
              <a:r>
                <a:rPr lang="en-US" sz="900" dirty="0">
                  <a:solidFill>
                    <a:srgbClr val="1C1C1C"/>
                  </a:solidFill>
                  <a:latin typeface="Franklin Gothic Book" panose="020B0503020102020204" pitchFamily="34" charset="0"/>
                </a:rPr>
                <a:t>Trend </a:t>
              </a:r>
              <a:r>
                <a:rPr lang="en-US" sz="900" dirty="0" smtClean="0">
                  <a:solidFill>
                    <a:srgbClr val="1C1C1C"/>
                  </a:solidFill>
                  <a:latin typeface="Franklin Gothic Book" panose="020B0503020102020204" pitchFamily="34" charset="0"/>
                </a:rPr>
                <a:t>Micro</a:t>
              </a:r>
              <a:endParaRPr lang="en-US" sz="900" dirty="0">
                <a:solidFill>
                  <a:srgbClr val="1C1C1C"/>
                </a:solidFill>
                <a:latin typeface="Franklin Gothic Book" panose="020B0503020102020204" pitchFamily="34" charset="0"/>
              </a:endParaRPr>
            </a:p>
          </p:txBody>
        </p:sp>
        <p:sp>
          <p:nvSpPr>
            <p:cNvPr id="19" name="TextBox 18"/>
            <p:cNvSpPr txBox="1"/>
            <p:nvPr/>
          </p:nvSpPr>
          <p:spPr>
            <a:xfrm>
              <a:off x="3281452" y="3114648"/>
              <a:ext cx="425116" cy="195388"/>
            </a:xfrm>
            <a:prstGeom prst="rect">
              <a:avLst/>
            </a:prstGeom>
            <a:noFill/>
          </p:spPr>
          <p:txBody>
            <a:bodyPr wrap="none" rtlCol="0">
              <a:spAutoFit/>
            </a:bodyPr>
            <a:lstStyle/>
            <a:p>
              <a:pPr>
                <a:lnSpc>
                  <a:spcPct val="80000"/>
                </a:lnSpc>
              </a:pPr>
              <a:r>
                <a:rPr lang="en-US" sz="900" dirty="0" smtClean="0">
                  <a:solidFill>
                    <a:srgbClr val="1C1C1C"/>
                  </a:solidFill>
                  <a:latin typeface="Franklin Gothic Book" panose="020B0503020102020204" pitchFamily="34" charset="0"/>
                </a:rPr>
                <a:t>Avira</a:t>
              </a:r>
              <a:endParaRPr lang="en-US" sz="900" dirty="0">
                <a:solidFill>
                  <a:srgbClr val="1C1C1C"/>
                </a:solidFill>
                <a:latin typeface="Franklin Gothic Book" panose="020B0503020102020204" pitchFamily="34" charset="0"/>
              </a:endParaRPr>
            </a:p>
          </p:txBody>
        </p:sp>
        <p:sp>
          <p:nvSpPr>
            <p:cNvPr id="20" name="TextBox 19"/>
            <p:cNvSpPr txBox="1"/>
            <p:nvPr/>
          </p:nvSpPr>
          <p:spPr>
            <a:xfrm>
              <a:off x="4335936" y="3549667"/>
              <a:ext cx="476412" cy="195388"/>
            </a:xfrm>
            <a:prstGeom prst="rect">
              <a:avLst/>
            </a:prstGeom>
            <a:noFill/>
          </p:spPr>
          <p:txBody>
            <a:bodyPr wrap="none" rtlCol="0">
              <a:spAutoFit/>
            </a:bodyPr>
            <a:lstStyle/>
            <a:p>
              <a:pPr>
                <a:lnSpc>
                  <a:spcPct val="80000"/>
                </a:lnSpc>
              </a:pPr>
              <a:r>
                <a:rPr lang="en-US" sz="900" dirty="0" smtClean="0">
                  <a:solidFill>
                    <a:srgbClr val="1C1C1C"/>
                  </a:solidFill>
                  <a:latin typeface="Franklin Gothic Book" panose="020B0503020102020204" pitchFamily="34" charset="0"/>
                </a:rPr>
                <a:t>Avast </a:t>
              </a:r>
              <a:endParaRPr lang="en-US" sz="900" dirty="0">
                <a:solidFill>
                  <a:srgbClr val="1C1C1C"/>
                </a:solidFill>
                <a:latin typeface="Franklin Gothic Book" panose="020B0503020102020204" pitchFamily="34" charset="0"/>
              </a:endParaRPr>
            </a:p>
          </p:txBody>
        </p:sp>
        <p:sp>
          <p:nvSpPr>
            <p:cNvPr id="21" name="TextBox 20"/>
            <p:cNvSpPr txBox="1"/>
            <p:nvPr/>
          </p:nvSpPr>
          <p:spPr>
            <a:xfrm>
              <a:off x="2325746" y="3407730"/>
              <a:ext cx="671979"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BullGuard</a:t>
              </a:r>
              <a:endParaRPr lang="en-US" sz="900" dirty="0">
                <a:solidFill>
                  <a:srgbClr val="1C1C1C"/>
                </a:solidFill>
                <a:latin typeface="Franklin Gothic Book" panose="020B0503020102020204" pitchFamily="34" charset="0"/>
              </a:endParaRPr>
            </a:p>
          </p:txBody>
        </p:sp>
        <p:sp>
          <p:nvSpPr>
            <p:cNvPr id="22" name="TextBox 21"/>
            <p:cNvSpPr txBox="1"/>
            <p:nvPr/>
          </p:nvSpPr>
          <p:spPr>
            <a:xfrm>
              <a:off x="4853995" y="4169016"/>
              <a:ext cx="385042" cy="195388"/>
            </a:xfrm>
            <a:prstGeom prst="rect">
              <a:avLst/>
            </a:prstGeom>
            <a:noFill/>
          </p:spPr>
          <p:txBody>
            <a:bodyPr wrap="none" rtlCol="0">
              <a:spAutoFit/>
            </a:bodyPr>
            <a:lstStyle/>
            <a:p>
              <a:pPr>
                <a:lnSpc>
                  <a:spcPct val="80000"/>
                </a:lnSpc>
              </a:pPr>
              <a:r>
                <a:rPr lang="en-US" sz="900" dirty="0" smtClean="0">
                  <a:solidFill>
                    <a:srgbClr val="1C1C1C"/>
                  </a:solidFill>
                  <a:latin typeface="Franklin Gothic Book" panose="020B0503020102020204" pitchFamily="34" charset="0"/>
                </a:rPr>
                <a:t>AVG</a:t>
              </a:r>
              <a:endParaRPr lang="en-US" sz="900" dirty="0">
                <a:solidFill>
                  <a:srgbClr val="1C1C1C"/>
                </a:solidFill>
                <a:latin typeface="Franklin Gothic Book" panose="020B0503020102020204" pitchFamily="34" charset="0"/>
              </a:endParaRPr>
            </a:p>
          </p:txBody>
        </p:sp>
        <p:sp>
          <p:nvSpPr>
            <p:cNvPr id="24" name="TextBox 23"/>
            <p:cNvSpPr txBox="1"/>
            <p:nvPr/>
          </p:nvSpPr>
          <p:spPr>
            <a:xfrm>
              <a:off x="4788024" y="3148106"/>
              <a:ext cx="394660"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Eset</a:t>
              </a:r>
              <a:endParaRPr lang="en-US" sz="900" dirty="0">
                <a:solidFill>
                  <a:srgbClr val="1C1C1C"/>
                </a:solidFill>
                <a:latin typeface="Franklin Gothic Book" panose="020B0503020102020204" pitchFamily="34" charset="0"/>
              </a:endParaRPr>
            </a:p>
          </p:txBody>
        </p:sp>
        <p:sp>
          <p:nvSpPr>
            <p:cNvPr id="25" name="TextBox 24"/>
            <p:cNvSpPr txBox="1"/>
            <p:nvPr/>
          </p:nvSpPr>
          <p:spPr>
            <a:xfrm>
              <a:off x="2669170" y="4095484"/>
              <a:ext cx="551754" cy="203133"/>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AhnLab</a:t>
              </a:r>
              <a:endParaRPr lang="en-US" sz="900" dirty="0">
                <a:solidFill>
                  <a:srgbClr val="1C1C1C"/>
                </a:solidFill>
                <a:latin typeface="Franklin Gothic Book" panose="020B0503020102020204" pitchFamily="34" charset="0"/>
              </a:endParaRPr>
            </a:p>
          </p:txBody>
        </p:sp>
        <p:sp>
          <p:nvSpPr>
            <p:cNvPr id="28" name="TextBox 27"/>
            <p:cNvSpPr txBox="1"/>
            <p:nvPr/>
          </p:nvSpPr>
          <p:spPr>
            <a:xfrm>
              <a:off x="4176675" y="3818188"/>
              <a:ext cx="639919" cy="195388"/>
            </a:xfrm>
            <a:prstGeom prst="rect">
              <a:avLst/>
            </a:prstGeom>
            <a:noFill/>
          </p:spPr>
          <p:txBody>
            <a:bodyPr wrap="none" rtlCol="0">
              <a:spAutoFit/>
            </a:bodyPr>
            <a:lstStyle/>
            <a:p>
              <a:pPr algn="r">
                <a:lnSpc>
                  <a:spcPct val="80000"/>
                </a:lnSpc>
              </a:pPr>
              <a:r>
                <a:rPr lang="en-US" sz="900" dirty="0" smtClean="0">
                  <a:solidFill>
                    <a:srgbClr val="1C1C1C"/>
                  </a:solidFill>
                  <a:latin typeface="Franklin Gothic Book" panose="020B0503020102020204" pitchFamily="34" charset="0"/>
                </a:rPr>
                <a:t>Microsoft</a:t>
              </a:r>
              <a:endParaRPr lang="en-US" sz="900" dirty="0">
                <a:solidFill>
                  <a:srgbClr val="1C1C1C"/>
                </a:solidFill>
                <a:latin typeface="Franklin Gothic Book" panose="020B0503020102020204" pitchFamily="34" charset="0"/>
              </a:endParaRPr>
            </a:p>
          </p:txBody>
        </p:sp>
        <p:sp>
          <p:nvSpPr>
            <p:cNvPr id="29" name="TextBox 28"/>
            <p:cNvSpPr txBox="1"/>
            <p:nvPr/>
          </p:nvSpPr>
          <p:spPr>
            <a:xfrm>
              <a:off x="3716670" y="4021263"/>
              <a:ext cx="495649" cy="195388"/>
            </a:xfrm>
            <a:prstGeom prst="rect">
              <a:avLst/>
            </a:prstGeom>
            <a:noFill/>
          </p:spPr>
          <p:txBody>
            <a:bodyPr wrap="none" rtlCol="0">
              <a:spAutoFit/>
            </a:bodyPr>
            <a:lstStyle/>
            <a:p>
              <a:pPr>
                <a:lnSpc>
                  <a:spcPct val="80000"/>
                </a:lnSpc>
              </a:pPr>
              <a:r>
                <a:rPr lang="en-US" sz="900" dirty="0" smtClean="0">
                  <a:solidFill>
                    <a:srgbClr val="1C1C1C"/>
                  </a:solidFill>
                  <a:latin typeface="Franklin Gothic Book" panose="020B0503020102020204" pitchFamily="34" charset="0"/>
                </a:rPr>
                <a:t>Panda</a:t>
              </a:r>
              <a:endParaRPr lang="en-US" sz="900" dirty="0">
                <a:solidFill>
                  <a:srgbClr val="1C1C1C"/>
                </a:solidFill>
                <a:latin typeface="Franklin Gothic Book" panose="020B0503020102020204" pitchFamily="34" charset="0"/>
              </a:endParaRPr>
            </a:p>
          </p:txBody>
        </p:sp>
        <p:sp>
          <p:nvSpPr>
            <p:cNvPr id="31" name="TextBox 30"/>
            <p:cNvSpPr txBox="1"/>
            <p:nvPr/>
          </p:nvSpPr>
          <p:spPr>
            <a:xfrm>
              <a:off x="1269841" y="993559"/>
              <a:ext cx="3426519" cy="677108"/>
            </a:xfrm>
            <a:prstGeom prst="rect">
              <a:avLst/>
            </a:prstGeom>
          </p:spPr>
          <p:txBody>
            <a:bodyPr wrap="square" lIns="0" tIns="0" rIns="0" bIns="0" rtlCol="0">
              <a:spAutoFit/>
            </a:bodyPr>
            <a:lstStyle/>
            <a:p>
              <a:pPr defTabSz="666750">
                <a:spcBef>
                  <a:spcPct val="0"/>
                </a:spcBef>
              </a:pPr>
              <a:r>
                <a:rPr lang="en-US" sz="1100" dirty="0">
                  <a:solidFill>
                    <a:srgbClr val="1C1C1C"/>
                  </a:solidFill>
                </a:rPr>
                <a:t>In 2013 Kaspersky Lab products participated in 79 independent tests and reviews. </a:t>
              </a:r>
              <a:r>
                <a:rPr lang="en-US" sz="1100" dirty="0" smtClean="0">
                  <a:solidFill>
                    <a:srgbClr val="1C1C1C"/>
                  </a:solidFill>
                </a:rPr>
                <a:t>Our </a:t>
              </a:r>
              <a:r>
                <a:rPr lang="en-US" sz="1100" dirty="0">
                  <a:solidFill>
                    <a:srgbClr val="1C1C1C"/>
                  </a:solidFill>
                </a:rPr>
                <a:t>products were awarded 41 firsts and received 61 top-three finishes.</a:t>
              </a:r>
            </a:p>
            <a:p>
              <a:pPr defTabSz="666750">
                <a:spcBef>
                  <a:spcPct val="0"/>
                </a:spcBef>
              </a:pPr>
              <a:endParaRPr lang="en-US" sz="1100" dirty="0">
                <a:solidFill>
                  <a:srgbClr val="1C1C1C">
                    <a:lumMod val="75000"/>
                    <a:lumOff val="25000"/>
                  </a:srgbClr>
                </a:solidFill>
              </a:endParaRPr>
            </a:p>
          </p:txBody>
        </p:sp>
        <p:sp>
          <p:nvSpPr>
            <p:cNvPr id="32" name="TextBox 31"/>
            <p:cNvSpPr txBox="1"/>
            <p:nvPr/>
          </p:nvSpPr>
          <p:spPr>
            <a:xfrm>
              <a:off x="6849624" y="3282684"/>
              <a:ext cx="1898839" cy="846386"/>
            </a:xfrm>
            <a:prstGeom prst="rect">
              <a:avLst/>
            </a:prstGeom>
          </p:spPr>
          <p:txBody>
            <a:bodyPr wrap="square" lIns="0" tIns="0" rIns="0" bIns="0" rtlCol="0">
              <a:spAutoFit/>
            </a:bodyPr>
            <a:lstStyle/>
            <a:p>
              <a:r>
                <a:rPr lang="en-US" sz="500" dirty="0" smtClean="0">
                  <a:solidFill>
                    <a:srgbClr val="1C1C1C">
                      <a:lumMod val="75000"/>
                      <a:lumOff val="25000"/>
                    </a:srgbClr>
                  </a:solidFill>
                  <a:latin typeface="Arial" panose="020B0604020202020204" pitchFamily="34" charset="0"/>
                  <a:cs typeface="Arial" panose="020B0604020202020204" pitchFamily="34" charset="0"/>
                </a:rPr>
                <a:t>* Notes</a:t>
              </a:r>
              <a:r>
                <a:rPr lang="en-US" sz="500" dirty="0">
                  <a:solidFill>
                    <a:srgbClr val="1C1C1C">
                      <a:lumMod val="75000"/>
                      <a:lumOff val="25000"/>
                    </a:srgbClr>
                  </a:solidFill>
                  <a:latin typeface="Arial" panose="020B0604020202020204" pitchFamily="34" charset="0"/>
                  <a:cs typeface="Arial" panose="020B0604020202020204" pitchFamily="34" charset="0"/>
                </a:rPr>
                <a:t>:</a:t>
              </a:r>
            </a:p>
            <a:p>
              <a:pPr marL="176213" indent="-87313">
                <a:buFont typeface="Arial" panose="020B0604020202020204" pitchFamily="34" charset="0"/>
                <a:buChar char="•"/>
              </a:pPr>
              <a:r>
                <a:rPr lang="en-US" sz="500" dirty="0" smtClean="0">
                  <a:solidFill>
                    <a:srgbClr val="1C1C1C">
                      <a:lumMod val="75000"/>
                      <a:lumOff val="25000"/>
                    </a:srgbClr>
                  </a:solidFill>
                  <a:latin typeface="Arial" panose="020B0604020202020204" pitchFamily="34" charset="0"/>
                  <a:cs typeface="Arial" panose="020B0604020202020204" pitchFamily="34" charset="0"/>
                </a:rPr>
                <a:t>According </a:t>
              </a:r>
              <a:r>
                <a:rPr lang="en-US" sz="500" dirty="0">
                  <a:solidFill>
                    <a:srgbClr val="1C1C1C">
                      <a:lumMod val="75000"/>
                      <a:lumOff val="25000"/>
                    </a:srgbClr>
                  </a:solidFill>
                  <a:latin typeface="Arial" panose="020B0604020202020204" pitchFamily="34" charset="0"/>
                  <a:cs typeface="Arial" panose="020B0604020202020204" pitchFamily="34" charset="0"/>
                </a:rPr>
                <a:t>to summary result of </a:t>
              </a:r>
              <a:r>
                <a:rPr lang="en-US" sz="500" dirty="0" smtClean="0">
                  <a:solidFill>
                    <a:srgbClr val="1C1C1C">
                      <a:lumMod val="75000"/>
                      <a:lumOff val="25000"/>
                    </a:srgbClr>
                  </a:solidFill>
                  <a:latin typeface="Arial" panose="020B0604020202020204" pitchFamily="34" charset="0"/>
                  <a:cs typeface="Arial" panose="020B0604020202020204" pitchFamily="34" charset="0"/>
                </a:rPr>
                <a:t>independent test </a:t>
              </a:r>
              <a:r>
                <a:rPr lang="en-US" sz="500" dirty="0">
                  <a:solidFill>
                    <a:srgbClr val="1C1C1C">
                      <a:lumMod val="75000"/>
                      <a:lumOff val="25000"/>
                    </a:srgbClr>
                  </a:solidFill>
                  <a:latin typeface="Arial" panose="020B0604020202020204" pitchFamily="34" charset="0"/>
                  <a:cs typeface="Arial" panose="020B0604020202020204" pitchFamily="34" charset="0"/>
                </a:rPr>
                <a:t>in </a:t>
              </a:r>
              <a:r>
                <a:rPr lang="en-US" sz="500" dirty="0" smtClean="0">
                  <a:solidFill>
                    <a:srgbClr val="1C1C1C">
                      <a:lumMod val="75000"/>
                      <a:lumOff val="25000"/>
                    </a:srgbClr>
                  </a:solidFill>
                  <a:latin typeface="Arial" panose="020B0604020202020204" pitchFamily="34" charset="0"/>
                  <a:cs typeface="Arial" panose="020B0604020202020204" pitchFamily="34" charset="0"/>
                </a:rPr>
                <a:t>2013 </a:t>
              </a:r>
              <a:r>
                <a:rPr lang="en-US" sz="500" dirty="0">
                  <a:solidFill>
                    <a:srgbClr val="1C1C1C">
                      <a:lumMod val="75000"/>
                      <a:lumOff val="25000"/>
                    </a:srgbClr>
                  </a:solidFill>
                  <a:latin typeface="Arial" panose="020B0604020202020204" pitchFamily="34" charset="0"/>
                  <a:cs typeface="Arial" panose="020B0604020202020204" pitchFamily="34" charset="0"/>
                </a:rPr>
                <a:t>for corporate, consumer </a:t>
              </a:r>
              <a:r>
                <a:rPr lang="en-US" sz="500" dirty="0" smtClean="0">
                  <a:solidFill>
                    <a:srgbClr val="1C1C1C">
                      <a:lumMod val="75000"/>
                      <a:lumOff val="25000"/>
                    </a:srgbClr>
                  </a:solidFill>
                  <a:latin typeface="Arial" panose="020B0604020202020204" pitchFamily="34" charset="0"/>
                  <a:cs typeface="Arial" panose="020B0604020202020204" pitchFamily="34" charset="0"/>
                </a:rPr>
                <a:t>and mobile </a:t>
              </a:r>
              <a:r>
                <a:rPr lang="en-US" sz="500" dirty="0">
                  <a:solidFill>
                    <a:srgbClr val="1C1C1C">
                      <a:lumMod val="75000"/>
                      <a:lumOff val="25000"/>
                    </a:srgbClr>
                  </a:solidFill>
                  <a:latin typeface="Arial" panose="020B0604020202020204" pitchFamily="34" charset="0"/>
                  <a:cs typeface="Arial" panose="020B0604020202020204" pitchFamily="34" charset="0"/>
                </a:rPr>
                <a:t>products</a:t>
              </a:r>
            </a:p>
            <a:p>
              <a:pPr marL="176213" indent="-87313">
                <a:buFont typeface="Arial" panose="020B0604020202020204" pitchFamily="34" charset="0"/>
                <a:buChar char="•"/>
              </a:pPr>
              <a:r>
                <a:rPr lang="en-US" sz="500" dirty="0" smtClean="0">
                  <a:solidFill>
                    <a:srgbClr val="1C1C1C">
                      <a:lumMod val="75000"/>
                      <a:lumOff val="25000"/>
                    </a:srgbClr>
                  </a:solidFill>
                  <a:latin typeface="Arial" panose="020B0604020202020204" pitchFamily="34" charset="0"/>
                  <a:cs typeface="Arial" panose="020B0604020202020204" pitchFamily="34" charset="0"/>
                </a:rPr>
                <a:t>Summary </a:t>
              </a:r>
              <a:r>
                <a:rPr lang="en-US" sz="500" dirty="0">
                  <a:solidFill>
                    <a:srgbClr val="1C1C1C">
                      <a:lumMod val="75000"/>
                      <a:lumOff val="25000"/>
                    </a:srgbClr>
                  </a:solidFill>
                  <a:latin typeface="Arial" panose="020B0604020202020204" pitchFamily="34" charset="0"/>
                  <a:cs typeface="Arial" panose="020B0604020202020204" pitchFamily="34" charset="0"/>
                </a:rPr>
                <a:t>includes tests conducted by </a:t>
              </a:r>
              <a:r>
                <a:rPr lang="en-US" sz="500" dirty="0" smtClean="0">
                  <a:solidFill>
                    <a:srgbClr val="1C1C1C">
                      <a:lumMod val="75000"/>
                      <a:lumOff val="25000"/>
                    </a:srgbClr>
                  </a:solidFill>
                  <a:latin typeface="Arial" panose="020B0604020202020204" pitchFamily="34" charset="0"/>
                  <a:cs typeface="Arial" panose="020B0604020202020204" pitchFamily="34" charset="0"/>
                </a:rPr>
                <a:t>the following </a:t>
              </a:r>
              <a:r>
                <a:rPr lang="en-US" sz="500" dirty="0">
                  <a:solidFill>
                    <a:srgbClr val="1C1C1C">
                      <a:lumMod val="75000"/>
                      <a:lumOff val="25000"/>
                    </a:srgbClr>
                  </a:solidFill>
                  <a:latin typeface="Arial" panose="020B0604020202020204" pitchFamily="34" charset="0"/>
                  <a:cs typeface="Arial" panose="020B0604020202020204" pitchFamily="34" charset="0"/>
                </a:rPr>
                <a:t>independent test labs and magazines:</a:t>
              </a:r>
            </a:p>
            <a:p>
              <a:pPr marL="265113" lvl="1" indent="-88900">
                <a:buFont typeface="Arial" panose="020B0604020202020204" pitchFamily="34" charset="0"/>
                <a:buChar char="•"/>
              </a:pPr>
              <a:r>
                <a:rPr lang="en-US" sz="500" dirty="0" smtClean="0">
                  <a:solidFill>
                    <a:srgbClr val="1C1C1C">
                      <a:lumMod val="75000"/>
                      <a:lumOff val="25000"/>
                    </a:srgbClr>
                  </a:solidFill>
                  <a:latin typeface="Arial" panose="020B0604020202020204" pitchFamily="34" charset="0"/>
                  <a:cs typeface="Arial" panose="020B0604020202020204" pitchFamily="34" charset="0"/>
                </a:rPr>
                <a:t>Test </a:t>
              </a:r>
              <a:r>
                <a:rPr lang="en-US" sz="500" dirty="0">
                  <a:solidFill>
                    <a:srgbClr val="1C1C1C">
                      <a:lumMod val="75000"/>
                      <a:lumOff val="25000"/>
                    </a:srgbClr>
                  </a:solidFill>
                  <a:latin typeface="Arial" panose="020B0604020202020204" pitchFamily="34" charset="0"/>
                  <a:cs typeface="Arial" panose="020B0604020202020204" pitchFamily="34" charset="0"/>
                </a:rPr>
                <a:t>labs: Anti-Malware.ru, AV-Comparatives, AV-Test, Dennis Technology Labs, MRG Effitas, NSS Labs, PC Security Labs, </a:t>
              </a:r>
              <a:r>
                <a:rPr lang="en-US" sz="500" dirty="0" err="1">
                  <a:solidFill>
                    <a:srgbClr val="1C1C1C">
                      <a:lumMod val="75000"/>
                      <a:lumOff val="25000"/>
                    </a:srgbClr>
                  </a:solidFill>
                  <a:latin typeface="Arial" panose="020B0604020202020204" pitchFamily="34" charset="0"/>
                  <a:cs typeface="Arial" panose="020B0604020202020204" pitchFamily="34" charset="0"/>
                </a:rPr>
                <a:t>Tolly</a:t>
              </a:r>
              <a:r>
                <a:rPr lang="en-US" sz="500" dirty="0">
                  <a:solidFill>
                    <a:srgbClr val="1C1C1C">
                      <a:lumMod val="75000"/>
                      <a:lumOff val="25000"/>
                    </a:srgbClr>
                  </a:solidFill>
                  <a:latin typeface="Arial" panose="020B0604020202020204" pitchFamily="34" charset="0"/>
                  <a:cs typeface="Arial" panose="020B0604020202020204" pitchFamily="34" charset="0"/>
                </a:rPr>
                <a:t> Group, </a:t>
              </a:r>
              <a:r>
                <a:rPr lang="en-US" sz="500" dirty="0" smtClean="0">
                  <a:solidFill>
                    <a:srgbClr val="1C1C1C">
                      <a:lumMod val="75000"/>
                      <a:lumOff val="25000"/>
                    </a:srgbClr>
                  </a:solidFill>
                  <a:latin typeface="Arial" panose="020B0604020202020204" pitchFamily="34" charset="0"/>
                  <a:cs typeface="Arial" panose="020B0604020202020204" pitchFamily="34" charset="0"/>
                </a:rPr>
                <a:t>VB100</a:t>
              </a:r>
              <a:endParaRPr lang="en-US" sz="500" dirty="0">
                <a:solidFill>
                  <a:srgbClr val="1C1C1C">
                    <a:lumMod val="75000"/>
                    <a:lumOff val="25000"/>
                  </a:srgbClr>
                </a:solidFill>
                <a:latin typeface="Arial" panose="020B0604020202020204" pitchFamily="34" charset="0"/>
                <a:cs typeface="Arial" panose="020B0604020202020204" pitchFamily="34" charset="0"/>
              </a:endParaRPr>
            </a:p>
            <a:p>
              <a:pPr marL="265113" lvl="1" indent="-88900">
                <a:buFont typeface="Arial" panose="020B0604020202020204" pitchFamily="34" charset="0"/>
                <a:buChar char="•"/>
              </a:pPr>
              <a:r>
                <a:rPr lang="en-US" sz="500" dirty="0" smtClean="0">
                  <a:solidFill>
                    <a:srgbClr val="1C1C1C">
                      <a:lumMod val="75000"/>
                      <a:lumOff val="25000"/>
                    </a:srgbClr>
                  </a:solidFill>
                  <a:latin typeface="Arial" panose="020B0604020202020204" pitchFamily="34" charset="0"/>
                  <a:cs typeface="Arial" panose="020B0604020202020204" pitchFamily="34" charset="0"/>
                </a:rPr>
                <a:t>Magazines</a:t>
              </a:r>
              <a:r>
                <a:rPr lang="en-US" sz="500" dirty="0">
                  <a:solidFill>
                    <a:srgbClr val="1C1C1C">
                      <a:lumMod val="75000"/>
                      <a:lumOff val="25000"/>
                    </a:srgbClr>
                  </a:solidFill>
                  <a:latin typeface="Arial" panose="020B0604020202020204" pitchFamily="34" charset="0"/>
                  <a:cs typeface="Arial" panose="020B0604020202020204" pitchFamily="34" charset="0"/>
                </a:rPr>
                <a:t>: CHIP Online, ComputerBild, Micro </a:t>
              </a:r>
              <a:r>
                <a:rPr lang="en-US" sz="500" dirty="0" err="1">
                  <a:solidFill>
                    <a:srgbClr val="1C1C1C">
                      <a:lumMod val="75000"/>
                      <a:lumOff val="25000"/>
                    </a:srgbClr>
                  </a:solidFill>
                  <a:latin typeface="Arial" panose="020B0604020202020204" pitchFamily="34" charset="0"/>
                  <a:cs typeface="Arial" panose="020B0604020202020204" pitchFamily="34" charset="0"/>
                </a:rPr>
                <a:t>Hebdo</a:t>
              </a:r>
              <a:r>
                <a:rPr lang="en-US" sz="500" dirty="0">
                  <a:solidFill>
                    <a:srgbClr val="1C1C1C">
                      <a:lumMod val="75000"/>
                      <a:lumOff val="25000"/>
                    </a:srgbClr>
                  </a:solidFill>
                  <a:latin typeface="Arial" panose="020B0604020202020204" pitchFamily="34" charset="0"/>
                  <a:cs typeface="Arial" panose="020B0604020202020204" pitchFamily="34" charset="0"/>
                </a:rPr>
                <a:t>, </a:t>
              </a:r>
              <a:r>
                <a:rPr lang="en-US" sz="500" dirty="0" smtClean="0">
                  <a:solidFill>
                    <a:srgbClr val="1C1C1C">
                      <a:lumMod val="75000"/>
                      <a:lumOff val="25000"/>
                    </a:srgbClr>
                  </a:solidFill>
                  <a:latin typeface="Arial" panose="020B0604020202020204" pitchFamily="34" charset="0"/>
                  <a:cs typeface="Arial" panose="020B0604020202020204" pitchFamily="34" charset="0"/>
                </a:rPr>
                <a:t/>
              </a:r>
              <a:br>
                <a:rPr lang="en-US" sz="500" dirty="0" smtClean="0">
                  <a:solidFill>
                    <a:srgbClr val="1C1C1C">
                      <a:lumMod val="75000"/>
                      <a:lumOff val="25000"/>
                    </a:srgbClr>
                  </a:solidFill>
                  <a:latin typeface="Arial" panose="020B0604020202020204" pitchFamily="34" charset="0"/>
                  <a:cs typeface="Arial" panose="020B0604020202020204" pitchFamily="34" charset="0"/>
                </a:rPr>
              </a:br>
              <a:r>
                <a:rPr lang="en-US" sz="500" dirty="0" smtClean="0">
                  <a:solidFill>
                    <a:srgbClr val="1C1C1C">
                      <a:lumMod val="75000"/>
                      <a:lumOff val="25000"/>
                    </a:srgbClr>
                  </a:solidFill>
                  <a:latin typeface="Arial" panose="020B0604020202020204" pitchFamily="34" charset="0"/>
                  <a:cs typeface="Arial" panose="020B0604020202020204" pitchFamily="34" charset="0"/>
                </a:rPr>
                <a:t>PC Magazine</a:t>
              </a:r>
              <a:r>
                <a:rPr lang="en-US" sz="500" dirty="0">
                  <a:solidFill>
                    <a:srgbClr val="1C1C1C">
                      <a:lumMod val="75000"/>
                      <a:lumOff val="25000"/>
                    </a:srgbClr>
                  </a:solidFill>
                  <a:latin typeface="Arial" panose="020B0604020202020204" pitchFamily="34" charset="0"/>
                  <a:cs typeface="Arial" panose="020B0604020202020204" pitchFamily="34" charset="0"/>
                </a:rPr>
                <a:t>, PCWorld, PC Welt</a:t>
              </a:r>
            </a:p>
            <a:p>
              <a:pPr marL="176213" indent="-87313">
                <a:buFont typeface="Arial" panose="020B0604020202020204" pitchFamily="34" charset="0"/>
                <a:buChar char="•"/>
              </a:pPr>
              <a:r>
                <a:rPr lang="en-US" sz="500" dirty="0" smtClean="0">
                  <a:solidFill>
                    <a:srgbClr val="1C1C1C">
                      <a:lumMod val="75000"/>
                      <a:lumOff val="25000"/>
                    </a:srgbClr>
                  </a:solidFill>
                  <a:latin typeface="Arial" panose="020B0604020202020204" pitchFamily="34" charset="0"/>
                  <a:cs typeface="Arial" panose="020B0604020202020204" pitchFamily="34" charset="0"/>
                </a:rPr>
                <a:t>The </a:t>
              </a:r>
              <a:r>
                <a:rPr lang="en-US" sz="500" dirty="0">
                  <a:solidFill>
                    <a:srgbClr val="1C1C1C">
                      <a:lumMod val="75000"/>
                      <a:lumOff val="25000"/>
                    </a:srgbClr>
                  </a:solidFill>
                  <a:latin typeface="Arial" panose="020B0604020202020204" pitchFamily="34" charset="0"/>
                  <a:cs typeface="Arial" panose="020B0604020202020204" pitchFamily="34" charset="0"/>
                </a:rPr>
                <a:t>size of the bubble is number of 1st places</a:t>
              </a:r>
            </a:p>
          </p:txBody>
        </p:sp>
      </p:grpSp>
      <p:sp>
        <p:nvSpPr>
          <p:cNvPr id="33" name="Нижний колонтитул 32"/>
          <p:cNvSpPr>
            <a:spLocks noGrp="1"/>
          </p:cNvSpPr>
          <p:nvPr>
            <p:ph type="ftr" sz="quarter" idx="11"/>
          </p:nvPr>
        </p:nvSpPr>
        <p:spPr/>
        <p:txBody>
          <a:bodyPr/>
          <a:lstStyle/>
          <a:p>
            <a:r>
              <a:rPr lang="en-US" dirty="0" smtClean="0">
                <a:solidFill>
                  <a:srgbClr val="FFFFFF">
                    <a:lumMod val="65000"/>
                  </a:srgbClr>
                </a:solidFill>
              </a:rPr>
              <a:t>© 2014 Kaspersky Lab ZAO. All rights reserved. Registered trademarks and service marks are the property of their respective owners.</a:t>
            </a:r>
            <a:endParaRPr lang="ru-RU" dirty="0">
              <a:solidFill>
                <a:srgbClr val="FFFFFF">
                  <a:lumMod val="65000"/>
                </a:srgbClr>
              </a:solidFill>
            </a:endParaRPr>
          </a:p>
        </p:txBody>
      </p:sp>
    </p:spTree>
    <p:extLst>
      <p:ext uri="{BB962C8B-B14F-4D97-AF65-F5344CB8AC3E}">
        <p14:creationId xmlns:p14="http://schemas.microsoft.com/office/powerpoint/2010/main" val="986959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253" y="376238"/>
            <a:ext cx="7125071" cy="611187"/>
          </a:xfrm>
        </p:spPr>
        <p:txBody>
          <a:bodyPr/>
          <a:lstStyle/>
          <a:p>
            <a:r>
              <a:rPr lang="en-GB" dirty="0" smtClean="0">
                <a:solidFill>
                  <a:schemeClr val="accent3"/>
                </a:solidFill>
                <a:latin typeface="+mj-lt"/>
              </a:rPr>
              <a:t>MODERN BUSINESS IS </a:t>
            </a:r>
            <a:r>
              <a:rPr lang="en-GB" dirty="0" smtClean="0">
                <a:solidFill>
                  <a:schemeClr val="accent2">
                    <a:lumMod val="50000"/>
                  </a:schemeClr>
                </a:solidFill>
                <a:latin typeface="+mj-lt"/>
              </a:rPr>
              <a:t>UNDER PRESSURE TO DO MORE, AND SPEND LESS </a:t>
            </a:r>
            <a:endParaRPr lang="en-GB" dirty="0">
              <a:solidFill>
                <a:schemeClr val="accent2">
                  <a:lumMod val="50000"/>
                </a:schemeClr>
              </a:solidFill>
              <a:latin typeface="+mj-lt"/>
            </a:endParaRPr>
          </a:p>
        </p:txBody>
      </p:sp>
      <p:sp>
        <p:nvSpPr>
          <p:cNvPr id="7" name="TextBox 6"/>
          <p:cNvSpPr txBox="1"/>
          <p:nvPr/>
        </p:nvSpPr>
        <p:spPr>
          <a:xfrm>
            <a:off x="827088" y="2381737"/>
            <a:ext cx="4252688" cy="838085"/>
          </a:xfrm>
          <a:prstGeom prst="rect">
            <a:avLst/>
          </a:prstGeom>
          <a:pattFill prst="ltUpDiag">
            <a:fgClr>
              <a:schemeClr val="tx2"/>
            </a:fgClr>
            <a:bgClr>
              <a:schemeClr val="bg1"/>
            </a:bgClr>
          </a:pattFill>
        </p:spPr>
        <p:txBody>
          <a:bodyPr wrap="square" lIns="90000" tIns="46800" rIns="144000" bIns="46800" rtlCol="0" anchor="ctr">
            <a:noAutofit/>
          </a:bodyPr>
          <a:lstStyle/>
          <a:p>
            <a:pPr algn="r" defTabSz="666750">
              <a:lnSpc>
                <a:spcPct val="85000"/>
              </a:lnSpc>
              <a:spcBef>
                <a:spcPct val="0"/>
              </a:spcBef>
            </a:pPr>
            <a:r>
              <a:rPr lang="en-GB" sz="2400" dirty="0" smtClean="0">
                <a:latin typeface="+mj-lt"/>
                <a:cs typeface="Arial" panose="020B0604020202020204" pitchFamily="34" charset="0"/>
              </a:rPr>
              <a:t>Business optimisation is key </a:t>
            </a:r>
            <a:br>
              <a:rPr lang="en-GB" sz="2400" dirty="0" smtClean="0">
                <a:latin typeface="+mj-lt"/>
                <a:cs typeface="Arial" panose="020B0604020202020204" pitchFamily="34" charset="0"/>
              </a:rPr>
            </a:br>
            <a:r>
              <a:rPr lang="en-GB" sz="2400" dirty="0" smtClean="0">
                <a:latin typeface="+mj-lt"/>
                <a:cs typeface="Arial" panose="020B0604020202020204" pitchFamily="34" charset="0"/>
              </a:rPr>
              <a:t>to driving productivity with </a:t>
            </a:r>
          </a:p>
        </p:txBody>
      </p:sp>
    </p:spTree>
    <p:extLst>
      <p:ext uri="{BB962C8B-B14F-4D97-AF65-F5344CB8AC3E}">
        <p14:creationId xmlns:p14="http://schemas.microsoft.com/office/powerpoint/2010/main" val="3638046390"/>
      </p:ext>
    </p:extLst>
  </p:cSld>
  <p:clrMapOvr>
    <a:masterClrMapping/>
  </p:clrMapOvr>
  <p:transition spd="med">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253" y="376238"/>
            <a:ext cx="7341096" cy="611187"/>
          </a:xfrm>
        </p:spPr>
        <p:txBody>
          <a:bodyPr/>
          <a:lstStyle/>
          <a:p>
            <a:r>
              <a:rPr lang="en-GB" sz="3600" dirty="0" smtClean="0">
                <a:solidFill>
                  <a:schemeClr val="accent3"/>
                </a:solidFill>
                <a:latin typeface="+mj-lt"/>
              </a:rPr>
              <a:t>BUT DEPLOYING NEW TECHNOLOGIES TO DRIVE</a:t>
            </a:r>
            <a:r>
              <a:rPr lang="en-GB" sz="3600" dirty="0" smtClean="0">
                <a:latin typeface="+mj-lt"/>
              </a:rPr>
              <a:t> </a:t>
            </a:r>
            <a:r>
              <a:rPr lang="en-GB" sz="3600" dirty="0" smtClean="0">
                <a:solidFill>
                  <a:schemeClr val="accent2">
                    <a:lumMod val="50000"/>
                  </a:schemeClr>
                </a:solidFill>
                <a:latin typeface="+mj-lt"/>
              </a:rPr>
              <a:t>EFFICIENCY CAN BE RISKY</a:t>
            </a:r>
            <a:endParaRPr lang="en-GB" sz="3600" dirty="0">
              <a:solidFill>
                <a:schemeClr val="accent2">
                  <a:lumMod val="50000"/>
                </a:schemeClr>
              </a:solidFill>
              <a:latin typeface="+mj-lt"/>
            </a:endParaRPr>
          </a:p>
        </p:txBody>
      </p:sp>
      <p:sp>
        <p:nvSpPr>
          <p:cNvPr id="10" name="TextBox 9"/>
          <p:cNvSpPr txBox="1"/>
          <p:nvPr/>
        </p:nvSpPr>
        <p:spPr>
          <a:xfrm>
            <a:off x="466415" y="1851730"/>
            <a:ext cx="5761769" cy="540000"/>
          </a:xfrm>
          <a:prstGeom prst="rect">
            <a:avLst/>
          </a:prstGeom>
          <a:pattFill prst="ltUpDiag">
            <a:fgClr>
              <a:schemeClr val="tx2"/>
            </a:fgClr>
            <a:bgClr>
              <a:schemeClr val="bg1"/>
            </a:bgClr>
          </a:pattFill>
        </p:spPr>
        <p:txBody>
          <a:bodyPr wrap="square" lIns="90000" tIns="46800" rIns="90000" bIns="46800" rtlCol="0" anchor="ctr">
            <a:noAutofit/>
          </a:bodyPr>
          <a:lstStyle/>
          <a:p>
            <a:pPr defTabSz="666750">
              <a:lnSpc>
                <a:spcPct val="80000"/>
              </a:lnSpc>
              <a:spcBef>
                <a:spcPct val="0"/>
              </a:spcBef>
            </a:pPr>
            <a:r>
              <a:rPr lang="en-GB" sz="1600" dirty="0" smtClean="0">
                <a:latin typeface="Arial" panose="020B0604020202020204" pitchFamily="34" charset="0"/>
              </a:rPr>
              <a:t>New technologies bring new security threats with the constant evolution of ever more sophisticated malware:  </a:t>
            </a:r>
          </a:p>
        </p:txBody>
      </p:sp>
      <p:sp>
        <p:nvSpPr>
          <p:cNvPr id="13" name="Text Placeholder 18"/>
          <p:cNvSpPr>
            <a:spLocks noGrp="1"/>
          </p:cNvSpPr>
          <p:nvPr/>
        </p:nvSpPr>
        <p:spPr>
          <a:xfrm>
            <a:off x="719573" y="2603845"/>
            <a:ext cx="2376263" cy="1048025"/>
          </a:xfrm>
          <a:prstGeom prst="rect">
            <a:avLst/>
          </a:prstGeom>
        </p:spPr>
        <p:txBody>
          <a:bodyPr vert="horz" wrap="square" lIns="0" tIns="0" rIns="0" bIns="0" rtlCol="0" anchor="t" anchorCtr="0">
            <a:noAutofit/>
          </a:bodyPr>
          <a:lst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3"/>
              </a:buBlip>
              <a:defRPr sz="1500"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3"/>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1200"/>
              </a:spcBef>
              <a:buNone/>
            </a:pPr>
            <a:r>
              <a:rPr lang="en-GB" sz="1200" dirty="0">
                <a:solidFill>
                  <a:schemeClr val="accent1"/>
                </a:solidFill>
                <a:latin typeface="Arial" panose="020B0604020202020204" pitchFamily="34" charset="0"/>
              </a:rPr>
              <a:t>Disrupting your business processes – and increasing your operational costs</a:t>
            </a:r>
          </a:p>
          <a:p>
            <a:pPr marL="0" lvl="1" indent="0">
              <a:lnSpc>
                <a:spcPct val="90000"/>
              </a:lnSpc>
              <a:spcBef>
                <a:spcPts val="1200"/>
              </a:spcBef>
              <a:buNone/>
            </a:pPr>
            <a:r>
              <a:rPr lang="en-GB" sz="1200" dirty="0">
                <a:solidFill>
                  <a:schemeClr val="accent1"/>
                </a:solidFill>
                <a:latin typeface="Arial" panose="020B0604020202020204" pitchFamily="34" charset="0"/>
              </a:rPr>
              <a:t>Stealing and exposing your confidential business information</a:t>
            </a:r>
          </a:p>
        </p:txBody>
      </p:sp>
      <p:sp>
        <p:nvSpPr>
          <p:cNvPr id="14" name="Text Placeholder 18"/>
          <p:cNvSpPr>
            <a:spLocks noGrp="1"/>
          </p:cNvSpPr>
          <p:nvPr/>
        </p:nvSpPr>
        <p:spPr>
          <a:xfrm>
            <a:off x="3678371" y="2603845"/>
            <a:ext cx="2333789" cy="1048025"/>
          </a:xfrm>
          <a:prstGeom prst="rect">
            <a:avLst/>
          </a:prstGeom>
        </p:spPr>
        <p:txBody>
          <a:bodyPr vert="horz" wrap="square" lIns="0" tIns="0" rIns="0" bIns="0" rtlCol="0" anchor="t" anchorCtr="0">
            <a:noAutofit/>
          </a:bodyPr>
          <a:lst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3"/>
              </a:buBlip>
              <a:defRPr sz="1500"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3"/>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1200"/>
              </a:spcBef>
              <a:buNone/>
            </a:pPr>
            <a:r>
              <a:rPr lang="en-GB" sz="1200" dirty="0">
                <a:solidFill>
                  <a:schemeClr val="accent1"/>
                </a:solidFill>
                <a:latin typeface="Arial" panose="020B0604020202020204" pitchFamily="34" charset="0"/>
              </a:rPr>
              <a:t>Compromising the security of your suppliers’ and customers’ data</a:t>
            </a:r>
          </a:p>
          <a:p>
            <a:pPr marL="0" lvl="1" indent="0">
              <a:lnSpc>
                <a:spcPct val="90000"/>
              </a:lnSpc>
              <a:spcBef>
                <a:spcPts val="1200"/>
              </a:spcBef>
              <a:buNone/>
            </a:pPr>
            <a:r>
              <a:rPr lang="en-GB" sz="1200" dirty="0">
                <a:solidFill>
                  <a:schemeClr val="accent1"/>
                </a:solidFill>
                <a:latin typeface="Arial" panose="020B0604020202020204" pitchFamily="34" charset="0"/>
              </a:rPr>
              <a:t>Destroying the competitive advantage that your business gains from its intellectual property</a:t>
            </a:r>
          </a:p>
        </p:txBody>
      </p:sp>
      <p:sp>
        <p:nvSpPr>
          <p:cNvPr id="6" name="TextBox 5"/>
          <p:cNvSpPr txBox="1"/>
          <p:nvPr/>
        </p:nvSpPr>
        <p:spPr>
          <a:xfrm rot="5400000">
            <a:off x="489807" y="2614770"/>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7" name="TextBox 6"/>
          <p:cNvSpPr txBox="1"/>
          <p:nvPr/>
        </p:nvSpPr>
        <p:spPr>
          <a:xfrm rot="5400000">
            <a:off x="3461507" y="2609739"/>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8" name="TextBox 7"/>
          <p:cNvSpPr txBox="1"/>
          <p:nvPr/>
        </p:nvSpPr>
        <p:spPr>
          <a:xfrm rot="5400000">
            <a:off x="489807" y="3302756"/>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sp>
        <p:nvSpPr>
          <p:cNvPr id="9" name="TextBox 8"/>
          <p:cNvSpPr txBox="1"/>
          <p:nvPr/>
        </p:nvSpPr>
        <p:spPr>
          <a:xfrm rot="5400000">
            <a:off x="3461507" y="3150428"/>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Tree>
    <p:extLst>
      <p:ext uri="{BB962C8B-B14F-4D97-AF65-F5344CB8AC3E}">
        <p14:creationId xmlns:p14="http://schemas.microsoft.com/office/powerpoint/2010/main" val="3254806669"/>
      </p:ext>
    </p:extLst>
  </p:cSld>
  <p:clrMapOvr>
    <a:masterClrMapping/>
  </p:clrMapOvr>
  <p:transition spd="med">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56533" y="556407"/>
            <a:ext cx="6083919" cy="611187"/>
          </a:xfrm>
        </p:spPr>
        <p:txBody>
          <a:bodyPr/>
          <a:lstStyle/>
          <a:p>
            <a:r>
              <a:rPr lang="en-GB" sz="3200" dirty="0" smtClean="0">
                <a:solidFill>
                  <a:schemeClr val="accent2">
                    <a:lumMod val="50000"/>
                  </a:schemeClr>
                </a:solidFill>
              </a:rPr>
              <a:t>ANTI MALWARE ATTACKS </a:t>
            </a:r>
            <a:br>
              <a:rPr lang="en-GB" sz="3200" dirty="0" smtClean="0">
                <a:solidFill>
                  <a:schemeClr val="accent2">
                    <a:lumMod val="50000"/>
                  </a:schemeClr>
                </a:solidFill>
              </a:rPr>
            </a:br>
            <a:r>
              <a:rPr lang="en-GB" sz="3200" dirty="0" smtClean="0">
                <a:solidFill>
                  <a:schemeClr val="accent2">
                    <a:lumMod val="50000"/>
                  </a:schemeClr>
                </a:solidFill>
              </a:rPr>
              <a:t>ARE INCREASING IN NUMBER </a:t>
            </a:r>
            <a:r>
              <a:rPr lang="en-GB" sz="3200" dirty="0" smtClean="0">
                <a:solidFill>
                  <a:schemeClr val="accent3"/>
                </a:solidFill>
              </a:rPr>
              <a:t>AND SOPHISTICATION ALL AROUND THE WORLD</a:t>
            </a:r>
            <a:endParaRPr lang="en-GB" sz="3200" dirty="0">
              <a:solidFill>
                <a:schemeClr val="accent3"/>
              </a:solidFill>
            </a:endParaRPr>
          </a:p>
        </p:txBody>
      </p:sp>
      <p:sp>
        <p:nvSpPr>
          <p:cNvPr id="21" name="TextBox 20"/>
          <p:cNvSpPr txBox="1"/>
          <p:nvPr/>
        </p:nvSpPr>
        <p:spPr>
          <a:xfrm>
            <a:off x="1088184" y="248717"/>
            <a:ext cx="363506" cy="272628"/>
          </a:xfrm>
          <a:prstGeom prst="triangle">
            <a:avLst/>
          </a:prstGeom>
          <a:solidFill>
            <a:schemeClr val="bg2"/>
          </a:solidFill>
          <a:ln w="28575">
            <a:solidFill>
              <a:schemeClr val="bg1"/>
            </a:solidFill>
          </a:ln>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22" name="TextBox 21"/>
          <p:cNvSpPr txBox="1"/>
          <p:nvPr/>
        </p:nvSpPr>
        <p:spPr>
          <a:xfrm>
            <a:off x="1088184" y="713974"/>
            <a:ext cx="363506" cy="272628"/>
          </a:xfrm>
          <a:prstGeom prst="triangle">
            <a:avLst/>
          </a:prstGeom>
          <a:solidFill>
            <a:schemeClr val="bg2"/>
          </a:solidFill>
          <a:ln w="28575">
            <a:solidFill>
              <a:schemeClr val="bg1"/>
            </a:solidFill>
          </a:ln>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23" name="TextBox 22"/>
          <p:cNvSpPr txBox="1"/>
          <p:nvPr/>
        </p:nvSpPr>
        <p:spPr>
          <a:xfrm>
            <a:off x="1088184" y="1179231"/>
            <a:ext cx="363506" cy="272628"/>
          </a:xfrm>
          <a:prstGeom prst="triangle">
            <a:avLst/>
          </a:prstGeom>
          <a:solidFill>
            <a:schemeClr val="bg2"/>
          </a:solidFill>
          <a:ln w="28575">
            <a:solidFill>
              <a:schemeClr val="bg1"/>
            </a:solidFill>
          </a:ln>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25" name="TextBox 24"/>
          <p:cNvSpPr txBox="1"/>
          <p:nvPr/>
        </p:nvSpPr>
        <p:spPr>
          <a:xfrm>
            <a:off x="1088184" y="1644488"/>
            <a:ext cx="363506" cy="272628"/>
          </a:xfrm>
          <a:prstGeom prst="triangle">
            <a:avLst/>
          </a:prstGeom>
          <a:solidFill>
            <a:schemeClr val="bg2"/>
          </a:solidFill>
          <a:ln w="28575">
            <a:solidFill>
              <a:schemeClr val="bg1"/>
            </a:solidFill>
          </a:ln>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24" name="Text Placeholder 18"/>
          <p:cNvSpPr>
            <a:spLocks noGrp="1"/>
          </p:cNvSpPr>
          <p:nvPr/>
        </p:nvSpPr>
        <p:spPr>
          <a:xfrm>
            <a:off x="2934890" y="2535746"/>
            <a:ext cx="6219394" cy="1728192"/>
          </a:xfrm>
          <a:prstGeom prst="rect">
            <a:avLst/>
          </a:prstGeom>
        </p:spPr>
        <p:txBody>
          <a:bodyPr vert="horz" wrap="square" lIns="0" tIns="0" rIns="0" bIns="0" rtlCol="0" anchor="t" anchorCtr="0">
            <a:noAutofit/>
          </a:bodyPr>
          <a:lst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3"/>
              </a:buBlip>
              <a:defRPr sz="1500"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3"/>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1200"/>
              </a:spcBef>
              <a:buNone/>
            </a:pPr>
            <a:r>
              <a:rPr lang="en-GB" sz="1200" dirty="0">
                <a:solidFill>
                  <a:schemeClr val="accent1"/>
                </a:solidFill>
                <a:latin typeface="Arial" panose="020B0604020202020204" pitchFamily="34" charset="0"/>
              </a:rPr>
              <a:t>Malware attacks are accelerating as technology </a:t>
            </a:r>
            <a:r>
              <a:rPr lang="en-GB" sz="1200" dirty="0" smtClean="0">
                <a:solidFill>
                  <a:schemeClr val="accent1"/>
                </a:solidFill>
                <a:latin typeface="Arial" panose="020B0604020202020204" pitchFamily="34" charset="0"/>
              </a:rPr>
              <a:t>develops</a:t>
            </a:r>
          </a:p>
          <a:p>
            <a:pPr marL="0" lvl="1" indent="0">
              <a:lnSpc>
                <a:spcPct val="90000"/>
              </a:lnSpc>
              <a:spcBef>
                <a:spcPts val="1200"/>
              </a:spcBef>
              <a:buNone/>
            </a:pPr>
            <a:r>
              <a:rPr lang="en-GB" sz="1200" dirty="0">
                <a:solidFill>
                  <a:schemeClr val="accent1"/>
                </a:solidFill>
                <a:latin typeface="Arial" panose="020B0604020202020204" pitchFamily="34" charset="0"/>
              </a:rPr>
              <a:t>The type and sophistication level of threats are constantly evolving</a:t>
            </a:r>
          </a:p>
          <a:p>
            <a:pPr marL="0" lvl="1" indent="0">
              <a:lnSpc>
                <a:spcPct val="90000"/>
              </a:lnSpc>
              <a:spcBef>
                <a:spcPts val="1200"/>
              </a:spcBef>
              <a:buNone/>
            </a:pPr>
            <a:r>
              <a:rPr lang="en-GB" sz="1200" dirty="0">
                <a:solidFill>
                  <a:schemeClr val="accent1"/>
                </a:solidFill>
                <a:latin typeface="Arial" panose="020B0604020202020204" pitchFamily="34" charset="0"/>
              </a:rPr>
              <a:t>Opportunities for threats to find security gaps have never been greater</a:t>
            </a:r>
          </a:p>
          <a:p>
            <a:pPr marL="0" lvl="1" indent="0">
              <a:lnSpc>
                <a:spcPct val="90000"/>
              </a:lnSpc>
              <a:spcBef>
                <a:spcPts val="1200"/>
              </a:spcBef>
              <a:buNone/>
            </a:pPr>
            <a:r>
              <a:rPr lang="en-GB" sz="1200" dirty="0">
                <a:solidFill>
                  <a:schemeClr val="accent1"/>
                </a:solidFill>
                <a:latin typeface="Arial" panose="020B0604020202020204" pitchFamily="34" charset="0"/>
              </a:rPr>
              <a:t>Myths and misinformation remain on how best to protect virtual machines</a:t>
            </a:r>
          </a:p>
          <a:p>
            <a:pPr marL="0" lvl="1" indent="0">
              <a:lnSpc>
                <a:spcPct val="90000"/>
              </a:lnSpc>
              <a:spcBef>
                <a:spcPts val="1200"/>
              </a:spcBef>
              <a:buNone/>
            </a:pPr>
            <a:r>
              <a:rPr lang="en-GB" sz="1200" dirty="0">
                <a:solidFill>
                  <a:schemeClr val="accent1"/>
                </a:solidFill>
                <a:latin typeface="Arial" panose="020B0604020202020204" pitchFamily="34" charset="0"/>
              </a:rPr>
              <a:t>Virtual environments are often the least protected areas of IT infrastructure </a:t>
            </a:r>
          </a:p>
          <a:p>
            <a:pPr marL="0" lvl="1" indent="0">
              <a:lnSpc>
                <a:spcPct val="90000"/>
              </a:lnSpc>
              <a:spcBef>
                <a:spcPts val="1200"/>
              </a:spcBef>
              <a:buNone/>
            </a:pPr>
            <a:endParaRPr lang="en-GB" sz="1200" dirty="0">
              <a:solidFill>
                <a:schemeClr val="accent1"/>
              </a:solidFill>
              <a:latin typeface="Arial" panose="020B0604020202020204" pitchFamily="34" charset="0"/>
            </a:endParaRPr>
          </a:p>
        </p:txBody>
      </p:sp>
      <p:sp>
        <p:nvSpPr>
          <p:cNvPr id="8" name="TextBox 7"/>
          <p:cNvSpPr txBox="1"/>
          <p:nvPr/>
        </p:nvSpPr>
        <p:spPr>
          <a:xfrm rot="5400000">
            <a:off x="2688866" y="2546672"/>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9" name="TextBox 8"/>
          <p:cNvSpPr txBox="1"/>
          <p:nvPr/>
        </p:nvSpPr>
        <p:spPr>
          <a:xfrm rot="5400000">
            <a:off x="2688866" y="2906470"/>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0" name="TextBox 9"/>
          <p:cNvSpPr txBox="1"/>
          <p:nvPr/>
        </p:nvSpPr>
        <p:spPr>
          <a:xfrm rot="5400000">
            <a:off x="2688866" y="3266267"/>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1" name="TextBox 10"/>
          <p:cNvSpPr txBox="1"/>
          <p:nvPr/>
        </p:nvSpPr>
        <p:spPr>
          <a:xfrm rot="5400000">
            <a:off x="2688866" y="3626065"/>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2" name="TextBox 11"/>
          <p:cNvSpPr txBox="1"/>
          <p:nvPr/>
        </p:nvSpPr>
        <p:spPr>
          <a:xfrm rot="5400000">
            <a:off x="2688866" y="3985862"/>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Tree>
    <p:extLst>
      <p:ext uri="{BB962C8B-B14F-4D97-AF65-F5344CB8AC3E}">
        <p14:creationId xmlns:p14="http://schemas.microsoft.com/office/powerpoint/2010/main" val="396342620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4839" y="375741"/>
            <a:ext cx="7237561" cy="611187"/>
          </a:xfrm>
        </p:spPr>
        <p:txBody>
          <a:bodyPr/>
          <a:lstStyle/>
          <a:p>
            <a:r>
              <a:rPr lang="en-GB" sz="2800" dirty="0" smtClean="0">
                <a:solidFill>
                  <a:schemeClr val="accent2">
                    <a:lumMod val="50000"/>
                  </a:schemeClr>
                </a:solidFill>
              </a:rPr>
              <a:t>VIRTUALIZED ENVIRONMENTS ARE INCREASINGLY ATTRACTIVE TO BUSINESS OF ALL SIZES BUT </a:t>
            </a:r>
            <a:r>
              <a:rPr lang="en-GB" sz="2800" dirty="0" smtClean="0">
                <a:solidFill>
                  <a:schemeClr val="accent3"/>
                </a:solidFill>
              </a:rPr>
              <a:t>ARE </a:t>
            </a:r>
            <a:br>
              <a:rPr lang="en-GB" sz="2800" dirty="0" smtClean="0">
                <a:solidFill>
                  <a:schemeClr val="accent3"/>
                </a:solidFill>
              </a:rPr>
            </a:br>
            <a:r>
              <a:rPr lang="en-GB" sz="2800" dirty="0" smtClean="0">
                <a:solidFill>
                  <a:schemeClr val="accent3"/>
                </a:solidFill>
              </a:rPr>
              <a:t>NO MORE SECURE THAN ‘REAL’ ONES  </a:t>
            </a:r>
            <a:endParaRPr lang="en-GB" sz="2800" dirty="0">
              <a:solidFill>
                <a:schemeClr val="accent3"/>
              </a:solidFill>
            </a:endParaRPr>
          </a:p>
        </p:txBody>
      </p:sp>
      <p:grpSp>
        <p:nvGrpSpPr>
          <p:cNvPr id="2" name="Group 1"/>
          <p:cNvGrpSpPr/>
          <p:nvPr/>
        </p:nvGrpSpPr>
        <p:grpSpPr>
          <a:xfrm>
            <a:off x="1033853" y="2103698"/>
            <a:ext cx="5374351" cy="242068"/>
            <a:chOff x="1033853" y="2423826"/>
            <a:chExt cx="7193391" cy="324000"/>
          </a:xfrm>
        </p:grpSpPr>
        <p:sp>
          <p:nvSpPr>
            <p:cNvPr id="6" name="TextBox 5"/>
            <p:cNvSpPr txBox="1"/>
            <p:nvPr/>
          </p:nvSpPr>
          <p:spPr>
            <a:xfrm>
              <a:off x="1295636" y="2423826"/>
              <a:ext cx="6931608" cy="324000"/>
            </a:xfrm>
            <a:prstGeom prst="rect">
              <a:avLst/>
            </a:prstGeom>
            <a:noFill/>
          </p:spPr>
          <p:txBody>
            <a:bodyPr wrap="square" lIns="90000" tIns="46800" rIns="90000" bIns="46800" rtlCol="0" anchor="ctr">
              <a:noAutofit/>
            </a:bodyPr>
            <a:lstStyle/>
            <a:p>
              <a:pPr>
                <a:spcBef>
                  <a:spcPts val="1800"/>
                </a:spcBef>
                <a:buClr>
                  <a:schemeClr val="bg2"/>
                </a:buClr>
              </a:pPr>
              <a:r>
                <a:rPr lang="en-GB" dirty="0">
                  <a:solidFill>
                    <a:schemeClr val="accent1"/>
                  </a:solidFill>
                  <a:latin typeface="Arial" panose="020B0604020202020204" pitchFamily="34" charset="0"/>
                </a:rPr>
                <a:t>More efficiency – run more on fewer servers</a:t>
              </a:r>
            </a:p>
          </p:txBody>
        </p:sp>
        <p:sp>
          <p:nvSpPr>
            <p:cNvPr id="11" name="TextBox 10"/>
            <p:cNvSpPr txBox="1"/>
            <p:nvPr/>
          </p:nvSpPr>
          <p:spPr>
            <a:xfrm rot="5400000">
              <a:off x="1015853" y="2470918"/>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smtClean="0">
                <a:solidFill>
                  <a:schemeClr val="accent1"/>
                </a:solidFill>
                <a:latin typeface="Arial" panose="020B0604020202020204" pitchFamily="34" charset="0"/>
              </a:endParaRPr>
            </a:p>
          </p:txBody>
        </p:sp>
      </p:grpSp>
      <p:grpSp>
        <p:nvGrpSpPr>
          <p:cNvPr id="3" name="Group 2"/>
          <p:cNvGrpSpPr/>
          <p:nvPr/>
        </p:nvGrpSpPr>
        <p:grpSpPr>
          <a:xfrm>
            <a:off x="1033853" y="2547759"/>
            <a:ext cx="5374351" cy="242068"/>
            <a:chOff x="1033853" y="2833186"/>
            <a:chExt cx="7193391" cy="324000"/>
          </a:xfrm>
        </p:grpSpPr>
        <p:sp>
          <p:nvSpPr>
            <p:cNvPr id="7" name="TextBox 6"/>
            <p:cNvSpPr txBox="1"/>
            <p:nvPr/>
          </p:nvSpPr>
          <p:spPr>
            <a:xfrm>
              <a:off x="1295636" y="2833186"/>
              <a:ext cx="6931608" cy="324000"/>
            </a:xfrm>
            <a:prstGeom prst="rect">
              <a:avLst/>
            </a:prstGeom>
            <a:noFill/>
          </p:spPr>
          <p:txBody>
            <a:bodyPr wrap="square" lIns="90000" tIns="46800" rIns="90000" bIns="46800" rtlCol="0" anchor="ctr">
              <a:noAutofit/>
            </a:bodyPr>
            <a:lstStyle/>
            <a:p>
              <a:pPr>
                <a:spcBef>
                  <a:spcPts val="1800"/>
                </a:spcBef>
                <a:buClr>
                  <a:schemeClr val="bg2"/>
                </a:buClr>
              </a:pPr>
              <a:r>
                <a:rPr lang="en-GB" dirty="0">
                  <a:solidFill>
                    <a:schemeClr val="accent1"/>
                  </a:solidFill>
                  <a:latin typeface="Arial" panose="020B0604020202020204" pitchFamily="34" charset="0"/>
                </a:rPr>
                <a:t>More applications and services</a:t>
              </a:r>
            </a:p>
          </p:txBody>
        </p:sp>
        <p:sp>
          <p:nvSpPr>
            <p:cNvPr id="12" name="TextBox 11"/>
            <p:cNvSpPr txBox="1"/>
            <p:nvPr/>
          </p:nvSpPr>
          <p:spPr>
            <a:xfrm rot="5400000">
              <a:off x="1015853" y="2882581"/>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smtClean="0">
                <a:solidFill>
                  <a:schemeClr val="accent1"/>
                </a:solidFill>
                <a:latin typeface="Arial" panose="020B0604020202020204" pitchFamily="34" charset="0"/>
              </a:endParaRPr>
            </a:p>
          </p:txBody>
        </p:sp>
      </p:grpSp>
      <p:grpSp>
        <p:nvGrpSpPr>
          <p:cNvPr id="17" name="Group 16"/>
          <p:cNvGrpSpPr/>
          <p:nvPr/>
        </p:nvGrpSpPr>
        <p:grpSpPr>
          <a:xfrm>
            <a:off x="1033853" y="2991820"/>
            <a:ext cx="5446359" cy="242068"/>
            <a:chOff x="1033853" y="3242546"/>
            <a:chExt cx="7289772" cy="324000"/>
          </a:xfrm>
        </p:grpSpPr>
        <p:sp>
          <p:nvSpPr>
            <p:cNvPr id="8" name="TextBox 7"/>
            <p:cNvSpPr txBox="1"/>
            <p:nvPr/>
          </p:nvSpPr>
          <p:spPr>
            <a:xfrm>
              <a:off x="1295636" y="3242546"/>
              <a:ext cx="7027989" cy="324000"/>
            </a:xfrm>
            <a:prstGeom prst="rect">
              <a:avLst/>
            </a:prstGeom>
            <a:noFill/>
          </p:spPr>
          <p:txBody>
            <a:bodyPr wrap="square" lIns="90000" tIns="46800" rIns="90000" bIns="46800" rtlCol="0" anchor="ctr">
              <a:noAutofit/>
            </a:bodyPr>
            <a:lstStyle/>
            <a:p>
              <a:pPr>
                <a:spcBef>
                  <a:spcPts val="1800"/>
                </a:spcBef>
                <a:buClr>
                  <a:schemeClr val="bg2"/>
                </a:buClr>
              </a:pPr>
              <a:r>
                <a:rPr lang="en-GB" dirty="0">
                  <a:solidFill>
                    <a:schemeClr val="accent1"/>
                  </a:solidFill>
                  <a:latin typeface="Arial" panose="020B0604020202020204" pitchFamily="34" charset="0"/>
                </a:rPr>
                <a:t>More cash flow – cut acquisition costs</a:t>
              </a:r>
            </a:p>
          </p:txBody>
        </p:sp>
        <p:sp>
          <p:nvSpPr>
            <p:cNvPr id="13" name="TextBox 12"/>
            <p:cNvSpPr txBox="1"/>
            <p:nvPr/>
          </p:nvSpPr>
          <p:spPr>
            <a:xfrm rot="5400000">
              <a:off x="1015853" y="3294244"/>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a:solidFill>
                  <a:schemeClr val="accent1"/>
                </a:solidFill>
                <a:latin typeface="Arial" panose="020B0604020202020204" pitchFamily="34" charset="0"/>
              </a:endParaRPr>
            </a:p>
          </p:txBody>
        </p:sp>
      </p:grpSp>
      <p:grpSp>
        <p:nvGrpSpPr>
          <p:cNvPr id="18" name="Group 17"/>
          <p:cNvGrpSpPr/>
          <p:nvPr/>
        </p:nvGrpSpPr>
        <p:grpSpPr>
          <a:xfrm>
            <a:off x="1033853" y="3435882"/>
            <a:ext cx="5374351" cy="242068"/>
            <a:chOff x="1033853" y="3651906"/>
            <a:chExt cx="7193391" cy="324000"/>
          </a:xfrm>
        </p:grpSpPr>
        <p:sp>
          <p:nvSpPr>
            <p:cNvPr id="9" name="TextBox 8"/>
            <p:cNvSpPr txBox="1"/>
            <p:nvPr/>
          </p:nvSpPr>
          <p:spPr>
            <a:xfrm>
              <a:off x="1295636" y="3651906"/>
              <a:ext cx="6931608" cy="324000"/>
            </a:xfrm>
            <a:prstGeom prst="rect">
              <a:avLst/>
            </a:prstGeom>
            <a:noFill/>
          </p:spPr>
          <p:txBody>
            <a:bodyPr wrap="square" lIns="90000" tIns="46800" rIns="90000" bIns="46800" rtlCol="0" anchor="ctr">
              <a:noAutofit/>
            </a:bodyPr>
            <a:lstStyle/>
            <a:p>
              <a:pPr>
                <a:spcBef>
                  <a:spcPts val="1800"/>
                </a:spcBef>
                <a:buClr>
                  <a:schemeClr val="bg2"/>
                </a:buClr>
              </a:pPr>
              <a:r>
                <a:rPr lang="en-GB" dirty="0">
                  <a:solidFill>
                    <a:schemeClr val="accent1"/>
                  </a:solidFill>
                  <a:latin typeface="Arial" panose="020B0604020202020204" pitchFamily="34" charset="0"/>
                </a:rPr>
                <a:t>More up time – business agility</a:t>
              </a:r>
            </a:p>
          </p:txBody>
        </p:sp>
        <p:sp>
          <p:nvSpPr>
            <p:cNvPr id="14" name="TextBox 13"/>
            <p:cNvSpPr txBox="1"/>
            <p:nvPr/>
          </p:nvSpPr>
          <p:spPr>
            <a:xfrm rot="5400000">
              <a:off x="1015853" y="3705906"/>
              <a:ext cx="252000" cy="216000"/>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dirty="0">
                <a:solidFill>
                  <a:schemeClr val="accent1"/>
                </a:solidFill>
                <a:latin typeface="Arial" panose="020B0604020202020204" pitchFamily="34" charset="0"/>
              </a:endParaRPr>
            </a:p>
          </p:txBody>
        </p:sp>
      </p:grpSp>
    </p:spTree>
    <p:extLst>
      <p:ext uri="{BB962C8B-B14F-4D97-AF65-F5344CB8AC3E}">
        <p14:creationId xmlns:p14="http://schemas.microsoft.com/office/powerpoint/2010/main" val="4018300492"/>
      </p:ext>
    </p:extLst>
  </p:cSld>
  <p:clrMapOvr>
    <a:masterClrMapping/>
  </p:clrMapOvr>
  <p:transition spd="med">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852806" y="4371950"/>
            <a:ext cx="1342930" cy="142367"/>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sp>
        <p:nvSpPr>
          <p:cNvPr id="4" name="Title 3"/>
          <p:cNvSpPr>
            <a:spLocks noGrp="1"/>
          </p:cNvSpPr>
          <p:nvPr>
            <p:ph type="title"/>
          </p:nvPr>
        </p:nvSpPr>
        <p:spPr>
          <a:xfrm>
            <a:off x="363253" y="376238"/>
            <a:ext cx="7449107" cy="611187"/>
          </a:xfrm>
        </p:spPr>
        <p:txBody>
          <a:bodyPr/>
          <a:lstStyle/>
          <a:p>
            <a:r>
              <a:rPr lang="en-GB" sz="3200" dirty="0" smtClean="0">
                <a:solidFill>
                  <a:schemeClr val="accent2">
                    <a:lumMod val="50000"/>
                  </a:schemeClr>
                </a:solidFill>
              </a:rPr>
              <a:t>FIREWALLS ARE NO </a:t>
            </a:r>
            <a:br>
              <a:rPr lang="en-GB" sz="3200" dirty="0" smtClean="0">
                <a:solidFill>
                  <a:schemeClr val="accent2">
                    <a:lumMod val="50000"/>
                  </a:schemeClr>
                </a:solidFill>
              </a:rPr>
            </a:br>
            <a:r>
              <a:rPr lang="en-GB" sz="3200" dirty="0" smtClean="0">
                <a:solidFill>
                  <a:schemeClr val="accent2">
                    <a:lumMod val="50000"/>
                  </a:schemeClr>
                </a:solidFill>
              </a:rPr>
              <a:t>LONGER ENOUGH </a:t>
            </a:r>
            <a:r>
              <a:rPr lang="en-GB" sz="3200" dirty="0" smtClean="0">
                <a:solidFill>
                  <a:schemeClr val="accent3"/>
                </a:solidFill>
              </a:rPr>
              <a:t>&amp; AGENT </a:t>
            </a:r>
            <a:br>
              <a:rPr lang="en-GB" sz="3200" dirty="0" smtClean="0">
                <a:solidFill>
                  <a:schemeClr val="accent3"/>
                </a:solidFill>
              </a:rPr>
            </a:br>
            <a:r>
              <a:rPr lang="en-GB" sz="3200" dirty="0" smtClean="0">
                <a:solidFill>
                  <a:schemeClr val="accent3"/>
                </a:solidFill>
              </a:rPr>
              <a:t>BASED SECURITY SIMPLY </a:t>
            </a:r>
            <a:br>
              <a:rPr lang="en-GB" sz="3200" dirty="0" smtClean="0">
                <a:solidFill>
                  <a:schemeClr val="accent3"/>
                </a:solidFill>
              </a:rPr>
            </a:br>
            <a:r>
              <a:rPr lang="en-GB" sz="3200" dirty="0" smtClean="0">
                <a:solidFill>
                  <a:schemeClr val="accent3"/>
                </a:solidFill>
              </a:rPr>
              <a:t>SL</a:t>
            </a:r>
            <a:r>
              <a:rPr lang="en-GB" sz="3200" dirty="0" smtClean="0">
                <a:solidFill>
                  <a:schemeClr val="bg1">
                    <a:lumMod val="65000"/>
                  </a:schemeClr>
                </a:solidFill>
              </a:rPr>
              <a:t>O</a:t>
            </a:r>
            <a:r>
              <a:rPr lang="en-GB" sz="3200" dirty="0" smtClean="0">
                <a:solidFill>
                  <a:schemeClr val="accent3"/>
                </a:solidFill>
              </a:rPr>
              <a:t>WS EVERYTHING DOWN… </a:t>
            </a:r>
            <a:endParaRPr lang="en-GB" sz="3200" dirty="0">
              <a:solidFill>
                <a:schemeClr val="accent3"/>
              </a:solidFill>
            </a:endParaRPr>
          </a:p>
        </p:txBody>
      </p:sp>
      <p:sp>
        <p:nvSpPr>
          <p:cNvPr id="18" name="Oval 17"/>
          <p:cNvSpPr/>
          <p:nvPr/>
        </p:nvSpPr>
        <p:spPr>
          <a:xfrm>
            <a:off x="24714" y="4335946"/>
            <a:ext cx="1090902" cy="108012"/>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 y="1441464"/>
            <a:ext cx="2581661" cy="3374143"/>
          </a:xfrm>
          <a:prstGeom prst="rect">
            <a:avLst/>
          </a:prstGeom>
        </p:spPr>
      </p:pic>
      <p:sp>
        <p:nvSpPr>
          <p:cNvPr id="19" name="Text Placeholder 18"/>
          <p:cNvSpPr>
            <a:spLocks noGrp="1"/>
          </p:cNvSpPr>
          <p:nvPr/>
        </p:nvSpPr>
        <p:spPr>
          <a:xfrm>
            <a:off x="2735039" y="2151365"/>
            <a:ext cx="2736303" cy="1048025"/>
          </a:xfrm>
          <a:prstGeom prst="rect">
            <a:avLst/>
          </a:prstGeom>
        </p:spPr>
        <p:txBody>
          <a:bodyPr vert="horz" wrap="square" lIns="0" tIns="0" rIns="0" bIns="0" rtlCol="0" anchor="t" anchorCtr="0">
            <a:noAutofit/>
          </a:bodyPr>
          <a:lst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4"/>
              </a:buBlip>
              <a:defRPr sz="1500"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4"/>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1200"/>
              </a:spcBef>
              <a:buNone/>
            </a:pPr>
            <a:r>
              <a:rPr lang="en-GB" sz="1100" dirty="0">
                <a:solidFill>
                  <a:schemeClr val="accent1"/>
                </a:solidFill>
                <a:latin typeface="Arial" panose="020B0604020202020204" pitchFamily="34" charset="0"/>
              </a:rPr>
              <a:t>Virtual servers are vulnerable to attacks from inside and outside a businesses security perimeter</a:t>
            </a:r>
          </a:p>
          <a:p>
            <a:pPr marL="0" lvl="1" indent="0">
              <a:lnSpc>
                <a:spcPct val="90000"/>
              </a:lnSpc>
              <a:spcBef>
                <a:spcPts val="1200"/>
              </a:spcBef>
              <a:buNone/>
            </a:pPr>
            <a:r>
              <a:rPr lang="en-GB" sz="1100" dirty="0">
                <a:solidFill>
                  <a:schemeClr val="accent1"/>
                </a:solidFill>
                <a:latin typeface="Arial" panose="020B0604020202020204" pitchFamily="34" charset="0"/>
              </a:rPr>
              <a:t>Left unprotected a virtual server could be a sitting target</a:t>
            </a:r>
          </a:p>
          <a:p>
            <a:pPr marL="0" lvl="1" indent="0">
              <a:lnSpc>
                <a:spcPct val="90000"/>
              </a:lnSpc>
              <a:spcBef>
                <a:spcPts val="1200"/>
              </a:spcBef>
              <a:buNone/>
            </a:pPr>
            <a:r>
              <a:rPr lang="en-GB" sz="1100" dirty="0">
                <a:solidFill>
                  <a:schemeClr val="accent1"/>
                </a:solidFill>
                <a:latin typeface="Arial" panose="020B0604020202020204" pitchFamily="34" charset="0"/>
              </a:rPr>
              <a:t>Cyber criminals focus on attacking your ‘weakest links’</a:t>
            </a:r>
          </a:p>
        </p:txBody>
      </p:sp>
      <p:sp>
        <p:nvSpPr>
          <p:cNvPr id="20" name="Text Placeholder 18"/>
          <p:cNvSpPr>
            <a:spLocks noGrp="1"/>
          </p:cNvSpPr>
          <p:nvPr/>
        </p:nvSpPr>
        <p:spPr>
          <a:xfrm>
            <a:off x="6011403" y="2151365"/>
            <a:ext cx="3205113" cy="1048025"/>
          </a:xfrm>
          <a:prstGeom prst="rect">
            <a:avLst/>
          </a:prstGeom>
        </p:spPr>
        <p:txBody>
          <a:bodyPr vert="horz" wrap="square" lIns="0" tIns="0" rIns="0" bIns="0" rtlCol="0" anchor="t" anchorCtr="0">
            <a:noAutofit/>
          </a:bodyPr>
          <a:lstStyle>
            <a:lvl1pPr marL="10857" indent="0" algn="l" defTabSz="914370" rtl="0" eaLnBrk="1" latinLnBrk="0" hangingPunct="1">
              <a:lnSpc>
                <a:spcPts val="2200"/>
              </a:lnSpc>
              <a:spcBef>
                <a:spcPts val="2100"/>
              </a:spcBef>
              <a:spcAft>
                <a:spcPts val="0"/>
              </a:spcAft>
              <a:buSzPct val="80000"/>
              <a:buFontTx/>
              <a:buNone/>
              <a:defRPr lang="en-US" sz="1900" kern="1200" baseline="0" dirty="0" smtClean="0">
                <a:solidFill>
                  <a:schemeClr val="tx1"/>
                </a:solidFill>
                <a:latin typeface="+mj-lt"/>
                <a:ea typeface="+mn-ea"/>
                <a:cs typeface="+mn-cs"/>
              </a:defRPr>
            </a:lvl1pPr>
            <a:lvl2pPr marL="227787" indent="-227787" algn="l" defTabSz="914370" rtl="0" eaLnBrk="1" latinLnBrk="0" hangingPunct="1">
              <a:lnSpc>
                <a:spcPct val="100000"/>
              </a:lnSpc>
              <a:spcBef>
                <a:spcPts val="300"/>
              </a:spcBef>
              <a:spcAft>
                <a:spcPts val="300"/>
              </a:spcAft>
              <a:buSzPct val="100000"/>
              <a:buFontTx/>
              <a:buBlip>
                <a:blip r:embed="rId4"/>
              </a:buBlip>
              <a:defRPr sz="1500" kern="1200" baseline="0">
                <a:solidFill>
                  <a:schemeClr val="tx1">
                    <a:lumMod val="75000"/>
                    <a:lumOff val="25000"/>
                  </a:schemeClr>
                </a:solidFill>
                <a:latin typeface="+mn-lt"/>
                <a:ea typeface="+mn-ea"/>
                <a:cs typeface="+mn-cs"/>
              </a:defRPr>
            </a:lvl2pPr>
            <a:lvl3pPr marL="455572" indent="-227787" algn="l" defTabSz="914370" rtl="0" eaLnBrk="1" latinLnBrk="0" hangingPunct="1">
              <a:lnSpc>
                <a:spcPct val="100000"/>
              </a:lnSpc>
              <a:spcBef>
                <a:spcPts val="300"/>
              </a:spcBef>
              <a:spcAft>
                <a:spcPts val="300"/>
              </a:spcAft>
              <a:buFontTx/>
              <a:buBlip>
                <a:blip r:embed="rId4"/>
              </a:buBlip>
              <a:defRPr sz="1500" kern="1200" baseline="0">
                <a:solidFill>
                  <a:schemeClr val="tx1">
                    <a:lumMod val="50000"/>
                    <a:lumOff val="50000"/>
                  </a:schemeClr>
                </a:solidFill>
                <a:latin typeface="+mn-lt"/>
                <a:ea typeface="+mn-ea"/>
                <a:cs typeface="+mn-cs"/>
              </a:defRPr>
            </a:lvl3pPr>
            <a:lvl4pPr marL="160014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3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1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0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89"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74" indent="-228593" algn="l" defTabSz="9143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1200"/>
              </a:spcBef>
              <a:buNone/>
            </a:pPr>
            <a:r>
              <a:rPr lang="en-GB" sz="1100" dirty="0">
                <a:solidFill>
                  <a:schemeClr val="accent1"/>
                </a:solidFill>
                <a:latin typeface="Arial" panose="020B0604020202020204" pitchFamily="34" charset="0"/>
              </a:rPr>
              <a:t>Degrading and reducing overall </a:t>
            </a:r>
            <a:br>
              <a:rPr lang="en-GB" sz="1100" dirty="0">
                <a:solidFill>
                  <a:schemeClr val="accent1"/>
                </a:solidFill>
                <a:latin typeface="Arial" panose="020B0604020202020204" pitchFamily="34" charset="0"/>
              </a:rPr>
            </a:br>
            <a:r>
              <a:rPr lang="en-GB" sz="1100" dirty="0">
                <a:solidFill>
                  <a:schemeClr val="accent1"/>
                </a:solidFill>
                <a:latin typeface="Arial" panose="020B0604020202020204" pitchFamily="34" charset="0"/>
              </a:rPr>
              <a:t>network performance</a:t>
            </a:r>
          </a:p>
          <a:p>
            <a:pPr marL="0" lvl="1" indent="0">
              <a:lnSpc>
                <a:spcPct val="90000"/>
              </a:lnSpc>
              <a:spcBef>
                <a:spcPts val="1200"/>
              </a:spcBef>
              <a:buNone/>
            </a:pPr>
            <a:r>
              <a:rPr lang="en-GB" sz="1100" dirty="0">
                <a:solidFill>
                  <a:schemeClr val="accent1"/>
                </a:solidFill>
                <a:latin typeface="Arial" panose="020B0604020202020204" pitchFamily="34" charset="0"/>
              </a:rPr>
              <a:t>Limiting virtualization ROI</a:t>
            </a:r>
          </a:p>
          <a:p>
            <a:pPr marL="0" lvl="1" indent="0">
              <a:lnSpc>
                <a:spcPct val="90000"/>
              </a:lnSpc>
              <a:spcBef>
                <a:spcPts val="1200"/>
              </a:spcBef>
              <a:buNone/>
            </a:pPr>
            <a:r>
              <a:rPr lang="en-GB" sz="1100" dirty="0">
                <a:solidFill>
                  <a:schemeClr val="accent1"/>
                </a:solidFill>
                <a:latin typeface="Arial" panose="020B0604020202020204" pitchFamily="34" charset="0"/>
              </a:rPr>
              <a:t>Can introduce additional security gaps</a:t>
            </a:r>
          </a:p>
          <a:p>
            <a:pPr marL="0" lvl="1" indent="0">
              <a:lnSpc>
                <a:spcPct val="90000"/>
              </a:lnSpc>
              <a:spcBef>
                <a:spcPts val="1200"/>
              </a:spcBef>
              <a:buNone/>
            </a:pPr>
            <a:r>
              <a:rPr lang="en-GB" sz="1100" dirty="0">
                <a:solidFill>
                  <a:schemeClr val="accent1"/>
                </a:solidFill>
                <a:latin typeface="Arial" panose="020B0604020202020204" pitchFamily="34" charset="0"/>
              </a:rPr>
              <a:t>Duplication of security software</a:t>
            </a:r>
          </a:p>
          <a:p>
            <a:pPr marL="0" lvl="1" indent="0">
              <a:lnSpc>
                <a:spcPct val="90000"/>
              </a:lnSpc>
              <a:spcBef>
                <a:spcPts val="1200"/>
              </a:spcBef>
              <a:buNone/>
            </a:pPr>
            <a:r>
              <a:rPr lang="en-GB" sz="1100" dirty="0">
                <a:solidFill>
                  <a:schemeClr val="accent1"/>
                </a:solidFill>
                <a:latin typeface="Arial" panose="020B0604020202020204" pitchFamily="34" charset="0"/>
              </a:rPr>
              <a:t>Wasteful of precious data storage capacity </a:t>
            </a:r>
          </a:p>
        </p:txBody>
      </p:sp>
      <p:sp>
        <p:nvSpPr>
          <p:cNvPr id="8" name="TextBox 7"/>
          <p:cNvSpPr txBox="1"/>
          <p:nvPr/>
        </p:nvSpPr>
        <p:spPr>
          <a:xfrm rot="5400000">
            <a:off x="2472843" y="2157810"/>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0" name="TextBox 9"/>
          <p:cNvSpPr txBox="1"/>
          <p:nvPr/>
        </p:nvSpPr>
        <p:spPr>
          <a:xfrm rot="5400000">
            <a:off x="2472843" y="2809818"/>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1" name="TextBox 10"/>
          <p:cNvSpPr txBox="1"/>
          <p:nvPr/>
        </p:nvSpPr>
        <p:spPr>
          <a:xfrm rot="5400000">
            <a:off x="2472843" y="3302799"/>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2" name="TextBox 11"/>
          <p:cNvSpPr txBox="1"/>
          <p:nvPr/>
        </p:nvSpPr>
        <p:spPr>
          <a:xfrm rot="5400000">
            <a:off x="5749207" y="2157811"/>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3" name="TextBox 12"/>
          <p:cNvSpPr txBox="1"/>
          <p:nvPr/>
        </p:nvSpPr>
        <p:spPr>
          <a:xfrm rot="5400000">
            <a:off x="5749207" y="2653694"/>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4" name="TextBox 13"/>
          <p:cNvSpPr txBox="1"/>
          <p:nvPr/>
        </p:nvSpPr>
        <p:spPr>
          <a:xfrm rot="5400000">
            <a:off x="5749207" y="3001733"/>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5" name="TextBox 14"/>
          <p:cNvSpPr txBox="1"/>
          <p:nvPr/>
        </p:nvSpPr>
        <p:spPr>
          <a:xfrm rot="5400000">
            <a:off x="5749207" y="3349772"/>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6" name="TextBox 15"/>
          <p:cNvSpPr txBox="1"/>
          <p:nvPr/>
        </p:nvSpPr>
        <p:spPr>
          <a:xfrm rot="5400000">
            <a:off x="5749207" y="3689859"/>
            <a:ext cx="152956" cy="131105"/>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Tree>
    <p:extLst>
      <p:ext uri="{BB962C8B-B14F-4D97-AF65-F5344CB8AC3E}">
        <p14:creationId xmlns:p14="http://schemas.microsoft.com/office/powerpoint/2010/main" val="2496832469"/>
      </p:ext>
    </p:extLst>
  </p:cSld>
  <p:clrMapOvr>
    <a:masterClrMapping/>
  </p:clrMapOvr>
  <p:transition spd="med">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9572" y="519522"/>
            <a:ext cx="7236804" cy="611187"/>
          </a:xfrm>
        </p:spPr>
        <p:txBody>
          <a:bodyPr/>
          <a:lstStyle/>
          <a:p>
            <a:pPr marL="444500" indent="-444500"/>
            <a:r>
              <a:rPr lang="en-GB" sz="3600" dirty="0" smtClean="0">
                <a:solidFill>
                  <a:schemeClr val="accent2">
                    <a:lumMod val="50000"/>
                  </a:schemeClr>
                </a:solidFill>
              </a:rPr>
              <a:t>…CREATING WASTEFUL PROBLEMS IN YOUR VIRTUAL NETWORK </a:t>
            </a:r>
            <a:r>
              <a:rPr lang="en-GB" sz="3600" dirty="0" smtClean="0">
                <a:solidFill>
                  <a:schemeClr val="accent3"/>
                </a:solidFill>
              </a:rPr>
              <a:t>THAT SERIOUSLY  DEGRADE PERFORMANCE </a:t>
            </a:r>
            <a:endParaRPr lang="en-GB" sz="3600" dirty="0">
              <a:solidFill>
                <a:schemeClr val="accent3"/>
              </a:solidFill>
            </a:endParaRPr>
          </a:p>
        </p:txBody>
      </p:sp>
      <p:sp>
        <p:nvSpPr>
          <p:cNvPr id="5" name="TextBox 4"/>
          <p:cNvSpPr txBox="1"/>
          <p:nvPr/>
        </p:nvSpPr>
        <p:spPr>
          <a:xfrm>
            <a:off x="1171226" y="3088113"/>
            <a:ext cx="1404000" cy="1404000"/>
          </a:xfrm>
          <a:prstGeom prst="ellipse">
            <a:avLst/>
          </a:prstGeom>
          <a:solidFill>
            <a:schemeClr val="accent1"/>
          </a:solidFill>
          <a:ln>
            <a:noFill/>
          </a:ln>
        </p:spPr>
        <p:txBody>
          <a:bodyPr wrap="none" lIns="0" tIns="0" rIns="0" bIns="0" rtlCol="0" anchor="ctr">
            <a:noAutofit/>
          </a:bodyPr>
          <a:lstStyle/>
          <a:p>
            <a:pPr marL="0" lvl="1" algn="ctr">
              <a:lnSpc>
                <a:spcPct val="80000"/>
              </a:lnSpc>
              <a:spcBef>
                <a:spcPts val="1200"/>
              </a:spcBef>
            </a:pPr>
            <a:r>
              <a:rPr lang="en-GB" sz="1100" dirty="0" smtClean="0">
                <a:solidFill>
                  <a:schemeClr val="bg1"/>
                </a:solidFill>
              </a:rPr>
              <a:t>Scanning</a:t>
            </a:r>
            <a:br>
              <a:rPr lang="en-GB" sz="1100" dirty="0" smtClean="0">
                <a:solidFill>
                  <a:schemeClr val="bg1"/>
                </a:solidFill>
              </a:rPr>
            </a:br>
            <a:r>
              <a:rPr lang="en-GB" sz="1100" dirty="0" smtClean="0">
                <a:solidFill>
                  <a:schemeClr val="bg1"/>
                </a:solidFill>
              </a:rPr>
              <a:t>storms when</a:t>
            </a:r>
            <a:br>
              <a:rPr lang="en-GB" sz="1100" dirty="0" smtClean="0">
                <a:solidFill>
                  <a:schemeClr val="bg1"/>
                </a:solidFill>
              </a:rPr>
            </a:br>
            <a:r>
              <a:rPr lang="en-GB" sz="1100" dirty="0" smtClean="0">
                <a:solidFill>
                  <a:schemeClr val="bg1"/>
                </a:solidFill>
              </a:rPr>
              <a:t>machines</a:t>
            </a:r>
            <a:br>
              <a:rPr lang="en-GB" sz="1100" dirty="0" smtClean="0">
                <a:solidFill>
                  <a:schemeClr val="bg1"/>
                </a:solidFill>
              </a:rPr>
            </a:br>
            <a:r>
              <a:rPr lang="en-GB" sz="1100" dirty="0" smtClean="0">
                <a:solidFill>
                  <a:schemeClr val="bg1"/>
                </a:solidFill>
              </a:rPr>
              <a:t>run scans</a:t>
            </a:r>
            <a:br>
              <a:rPr lang="en-GB" sz="1100" dirty="0" smtClean="0">
                <a:solidFill>
                  <a:schemeClr val="bg1"/>
                </a:solidFill>
              </a:rPr>
            </a:br>
            <a:r>
              <a:rPr lang="en-GB" sz="1100" dirty="0" smtClean="0">
                <a:solidFill>
                  <a:schemeClr val="bg1"/>
                </a:solidFill>
              </a:rPr>
              <a:t>simultaneously</a:t>
            </a:r>
            <a:endParaRPr lang="en-GB" sz="1100" dirty="0">
              <a:solidFill>
                <a:schemeClr val="bg1"/>
              </a:solidFill>
            </a:endParaRPr>
          </a:p>
        </p:txBody>
      </p:sp>
      <p:sp>
        <p:nvSpPr>
          <p:cNvPr id="6" name="TextBox 5"/>
          <p:cNvSpPr txBox="1"/>
          <p:nvPr/>
        </p:nvSpPr>
        <p:spPr>
          <a:xfrm>
            <a:off x="2967419" y="3088113"/>
            <a:ext cx="1404000" cy="1404000"/>
          </a:xfrm>
          <a:prstGeom prst="ellipse">
            <a:avLst/>
          </a:prstGeom>
          <a:solidFill>
            <a:schemeClr val="accent1"/>
          </a:solidFill>
          <a:ln>
            <a:noFill/>
          </a:ln>
        </p:spPr>
        <p:txBody>
          <a:bodyPr wrap="none" lIns="0" tIns="0" rIns="0" bIns="0" rtlCol="0" anchor="ctr">
            <a:noAutofit/>
          </a:bodyPr>
          <a:lstStyle/>
          <a:p>
            <a:pPr marL="0" lvl="1" algn="ctr">
              <a:lnSpc>
                <a:spcPct val="80000"/>
              </a:lnSpc>
              <a:spcBef>
                <a:spcPts val="1200"/>
              </a:spcBef>
            </a:pPr>
            <a:r>
              <a:rPr lang="en-GB" sz="1100" dirty="0" smtClean="0">
                <a:solidFill>
                  <a:schemeClr val="bg1"/>
                </a:solidFill>
              </a:rPr>
              <a:t>Panic</a:t>
            </a:r>
            <a:br>
              <a:rPr lang="en-GB" sz="1100" dirty="0" smtClean="0">
                <a:solidFill>
                  <a:schemeClr val="bg1"/>
                </a:solidFill>
              </a:rPr>
            </a:br>
            <a:r>
              <a:rPr lang="en-GB" sz="1100" dirty="0" smtClean="0">
                <a:solidFill>
                  <a:schemeClr val="bg1"/>
                </a:solidFill>
              </a:rPr>
              <a:t>attacks </a:t>
            </a:r>
            <a:br>
              <a:rPr lang="en-GB" sz="1100" dirty="0" smtClean="0">
                <a:solidFill>
                  <a:schemeClr val="bg1"/>
                </a:solidFill>
              </a:rPr>
            </a:br>
            <a:r>
              <a:rPr lang="en-GB" sz="1100" dirty="0" smtClean="0">
                <a:solidFill>
                  <a:schemeClr val="bg1"/>
                </a:solidFill>
              </a:rPr>
              <a:t>when</a:t>
            </a:r>
            <a:r>
              <a:rPr lang="en-GB" sz="1100" dirty="0">
                <a:solidFill>
                  <a:schemeClr val="bg1"/>
                </a:solidFill>
              </a:rPr>
              <a:t> </a:t>
            </a:r>
            <a:r>
              <a:rPr lang="en-GB" sz="1100" dirty="0" smtClean="0">
                <a:solidFill>
                  <a:schemeClr val="bg1"/>
                </a:solidFill>
              </a:rPr>
              <a:t>multiple </a:t>
            </a:r>
            <a:br>
              <a:rPr lang="en-GB" sz="1100" dirty="0" smtClean="0">
                <a:solidFill>
                  <a:schemeClr val="bg1"/>
                </a:solidFill>
              </a:rPr>
            </a:br>
            <a:r>
              <a:rPr lang="en-GB" sz="1100" dirty="0" smtClean="0">
                <a:solidFill>
                  <a:schemeClr val="bg1"/>
                </a:solidFill>
              </a:rPr>
              <a:t>agents</a:t>
            </a:r>
            <a:r>
              <a:rPr lang="en-GB" sz="1100" dirty="0">
                <a:solidFill>
                  <a:schemeClr val="bg1"/>
                </a:solidFill>
              </a:rPr>
              <a:t> </a:t>
            </a:r>
            <a:r>
              <a:rPr lang="en-GB" sz="1100" dirty="0" smtClean="0">
                <a:solidFill>
                  <a:schemeClr val="bg1"/>
                </a:solidFill>
              </a:rPr>
              <a:t>working</a:t>
            </a:r>
            <a:br>
              <a:rPr lang="en-GB" sz="1100" dirty="0" smtClean="0">
                <a:solidFill>
                  <a:schemeClr val="bg1"/>
                </a:solidFill>
              </a:rPr>
            </a:br>
            <a:r>
              <a:rPr lang="en-GB" sz="1100" dirty="0" smtClean="0">
                <a:solidFill>
                  <a:schemeClr val="bg1"/>
                </a:solidFill>
              </a:rPr>
              <a:t>simultaneously</a:t>
            </a:r>
            <a:br>
              <a:rPr lang="en-GB" sz="1100" dirty="0" smtClean="0">
                <a:solidFill>
                  <a:schemeClr val="bg1"/>
                </a:solidFill>
              </a:rPr>
            </a:br>
            <a:r>
              <a:rPr lang="en-GB" sz="1100" dirty="0" smtClean="0">
                <a:solidFill>
                  <a:schemeClr val="bg1"/>
                </a:solidFill>
              </a:rPr>
              <a:t>seriously choke</a:t>
            </a:r>
            <a:br>
              <a:rPr lang="en-GB" sz="1100" dirty="0" smtClean="0">
                <a:solidFill>
                  <a:schemeClr val="bg1"/>
                </a:solidFill>
              </a:rPr>
            </a:br>
            <a:r>
              <a:rPr lang="en-GB" sz="1100" dirty="0" smtClean="0">
                <a:solidFill>
                  <a:schemeClr val="bg1"/>
                </a:solidFill>
              </a:rPr>
              <a:t>memory and</a:t>
            </a:r>
            <a:br>
              <a:rPr lang="en-GB" sz="1100" dirty="0" smtClean="0">
                <a:solidFill>
                  <a:schemeClr val="bg1"/>
                </a:solidFill>
              </a:rPr>
            </a:br>
            <a:r>
              <a:rPr lang="en-GB" sz="1100" dirty="0" smtClean="0">
                <a:solidFill>
                  <a:schemeClr val="bg1"/>
                </a:solidFill>
              </a:rPr>
              <a:t>CPU power</a:t>
            </a:r>
            <a:endParaRPr lang="en-GB" sz="1100" dirty="0">
              <a:solidFill>
                <a:schemeClr val="bg1"/>
              </a:solidFill>
            </a:endParaRPr>
          </a:p>
        </p:txBody>
      </p:sp>
      <p:sp>
        <p:nvSpPr>
          <p:cNvPr id="7" name="TextBox 6"/>
          <p:cNvSpPr txBox="1"/>
          <p:nvPr/>
        </p:nvSpPr>
        <p:spPr>
          <a:xfrm>
            <a:off x="4763612" y="3088113"/>
            <a:ext cx="1404000" cy="1404000"/>
          </a:xfrm>
          <a:prstGeom prst="ellipse">
            <a:avLst/>
          </a:prstGeom>
          <a:solidFill>
            <a:schemeClr val="accent1"/>
          </a:solidFill>
          <a:ln>
            <a:noFill/>
          </a:ln>
        </p:spPr>
        <p:txBody>
          <a:bodyPr wrap="none" lIns="0" tIns="0" rIns="0" bIns="0" rtlCol="0" anchor="ctr">
            <a:noAutofit/>
          </a:bodyPr>
          <a:lstStyle/>
          <a:p>
            <a:pPr marL="0" lvl="1" algn="ctr">
              <a:lnSpc>
                <a:spcPct val="80000"/>
              </a:lnSpc>
              <a:spcBef>
                <a:spcPts val="1200"/>
              </a:spcBef>
            </a:pPr>
            <a:r>
              <a:rPr lang="en-GB" sz="1100" dirty="0" smtClean="0">
                <a:solidFill>
                  <a:schemeClr val="bg1"/>
                </a:solidFill>
              </a:rPr>
              <a:t>Update</a:t>
            </a:r>
            <a:br>
              <a:rPr lang="en-GB" sz="1100" dirty="0" smtClean="0">
                <a:solidFill>
                  <a:schemeClr val="bg1"/>
                </a:solidFill>
              </a:rPr>
            </a:br>
            <a:r>
              <a:rPr lang="en-GB" sz="1100" dirty="0" smtClean="0">
                <a:solidFill>
                  <a:schemeClr val="bg1"/>
                </a:solidFill>
              </a:rPr>
              <a:t>storms when</a:t>
            </a:r>
            <a:br>
              <a:rPr lang="en-GB" sz="1100" dirty="0" smtClean="0">
                <a:solidFill>
                  <a:schemeClr val="bg1"/>
                </a:solidFill>
              </a:rPr>
            </a:br>
            <a:r>
              <a:rPr lang="en-GB" sz="1100" dirty="0" smtClean="0">
                <a:solidFill>
                  <a:schemeClr val="bg1"/>
                </a:solidFill>
              </a:rPr>
              <a:t>multiple agents</a:t>
            </a:r>
            <a:br>
              <a:rPr lang="en-GB" sz="1100" dirty="0" smtClean="0">
                <a:solidFill>
                  <a:schemeClr val="bg1"/>
                </a:solidFill>
              </a:rPr>
            </a:br>
            <a:r>
              <a:rPr lang="en-GB" sz="1100" dirty="0" smtClean="0">
                <a:solidFill>
                  <a:schemeClr val="bg1"/>
                </a:solidFill>
              </a:rPr>
              <a:t>all go looking for </a:t>
            </a:r>
            <a:br>
              <a:rPr lang="en-GB" sz="1100" dirty="0" smtClean="0">
                <a:solidFill>
                  <a:schemeClr val="bg1"/>
                </a:solidFill>
              </a:rPr>
            </a:br>
            <a:r>
              <a:rPr lang="en-GB" sz="1100" dirty="0" smtClean="0">
                <a:solidFill>
                  <a:schemeClr val="bg1"/>
                </a:solidFill>
              </a:rPr>
              <a:t>the same info</a:t>
            </a:r>
            <a:br>
              <a:rPr lang="en-GB" sz="1100" dirty="0" smtClean="0">
                <a:solidFill>
                  <a:schemeClr val="bg1"/>
                </a:solidFill>
              </a:rPr>
            </a:br>
            <a:r>
              <a:rPr lang="en-GB" sz="1100" dirty="0" smtClean="0">
                <a:solidFill>
                  <a:schemeClr val="bg1"/>
                </a:solidFill>
              </a:rPr>
              <a:t>simultaneously</a:t>
            </a:r>
            <a:endParaRPr lang="en-GB" sz="1100" dirty="0">
              <a:solidFill>
                <a:schemeClr val="bg1"/>
              </a:solidFill>
            </a:endParaRPr>
          </a:p>
        </p:txBody>
      </p:sp>
      <p:sp>
        <p:nvSpPr>
          <p:cNvPr id="8" name="TextBox 7"/>
          <p:cNvSpPr txBox="1"/>
          <p:nvPr/>
        </p:nvSpPr>
        <p:spPr>
          <a:xfrm>
            <a:off x="6559805" y="3088113"/>
            <a:ext cx="1404000" cy="1404000"/>
          </a:xfrm>
          <a:prstGeom prst="ellipse">
            <a:avLst/>
          </a:prstGeom>
          <a:solidFill>
            <a:schemeClr val="accent1"/>
          </a:solidFill>
          <a:ln>
            <a:noFill/>
          </a:ln>
        </p:spPr>
        <p:txBody>
          <a:bodyPr wrap="none" lIns="0" tIns="0" rIns="0" bIns="0" rtlCol="0" anchor="ctr">
            <a:noAutofit/>
          </a:bodyPr>
          <a:lstStyle/>
          <a:p>
            <a:pPr marL="0" lvl="1" algn="ctr">
              <a:lnSpc>
                <a:spcPct val="80000"/>
              </a:lnSpc>
              <a:spcBef>
                <a:spcPts val="1200"/>
              </a:spcBef>
            </a:pPr>
            <a:r>
              <a:rPr lang="en-GB" sz="1100" dirty="0" smtClean="0">
                <a:solidFill>
                  <a:schemeClr val="bg1"/>
                </a:solidFill>
              </a:rPr>
              <a:t>Instant</a:t>
            </a:r>
            <a:br>
              <a:rPr lang="en-GB" sz="1100" dirty="0" smtClean="0">
                <a:solidFill>
                  <a:schemeClr val="bg1"/>
                </a:solidFill>
              </a:rPr>
            </a:br>
            <a:r>
              <a:rPr lang="en-GB" sz="1100" dirty="0" smtClean="0">
                <a:solidFill>
                  <a:schemeClr val="bg1"/>
                </a:solidFill>
              </a:rPr>
              <a:t>on gaps when</a:t>
            </a:r>
            <a:br>
              <a:rPr lang="en-GB" sz="1100" dirty="0" smtClean="0">
                <a:solidFill>
                  <a:schemeClr val="bg1"/>
                </a:solidFill>
              </a:rPr>
            </a:br>
            <a:r>
              <a:rPr lang="en-GB" sz="1100" dirty="0" smtClean="0">
                <a:solidFill>
                  <a:schemeClr val="bg1"/>
                </a:solidFill>
              </a:rPr>
              <a:t>machines remain</a:t>
            </a:r>
            <a:br>
              <a:rPr lang="en-GB" sz="1100" dirty="0" smtClean="0">
                <a:solidFill>
                  <a:schemeClr val="bg1"/>
                </a:solidFill>
              </a:rPr>
            </a:br>
            <a:r>
              <a:rPr lang="en-GB" sz="1100" dirty="0" smtClean="0">
                <a:solidFill>
                  <a:schemeClr val="bg1"/>
                </a:solidFill>
              </a:rPr>
              <a:t>vulnerable after</a:t>
            </a:r>
            <a:br>
              <a:rPr lang="en-GB" sz="1100" dirty="0" smtClean="0">
                <a:solidFill>
                  <a:schemeClr val="bg1"/>
                </a:solidFill>
              </a:rPr>
            </a:br>
            <a:r>
              <a:rPr lang="en-GB" sz="1100" dirty="0" smtClean="0">
                <a:solidFill>
                  <a:schemeClr val="bg1"/>
                </a:solidFill>
              </a:rPr>
              <a:t>periods of</a:t>
            </a:r>
            <a:br>
              <a:rPr lang="en-GB" sz="1100" dirty="0" smtClean="0">
                <a:solidFill>
                  <a:schemeClr val="bg1"/>
                </a:solidFill>
              </a:rPr>
            </a:br>
            <a:r>
              <a:rPr lang="en-GB" sz="1100" dirty="0" smtClean="0">
                <a:solidFill>
                  <a:schemeClr val="bg1"/>
                </a:solidFill>
              </a:rPr>
              <a:t>inactivity</a:t>
            </a:r>
            <a:endParaRPr lang="en-GB" sz="1100" dirty="0">
              <a:solidFill>
                <a:schemeClr val="bg1"/>
              </a:solidFill>
            </a:endParaRPr>
          </a:p>
        </p:txBody>
      </p:sp>
      <p:sp>
        <p:nvSpPr>
          <p:cNvPr id="11" name="Oval 10"/>
          <p:cNvSpPr/>
          <p:nvPr/>
        </p:nvSpPr>
        <p:spPr>
          <a:xfrm>
            <a:off x="1237540" y="4623986"/>
            <a:ext cx="1271371" cy="7200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sp>
        <p:nvSpPr>
          <p:cNvPr id="12" name="Oval 11"/>
          <p:cNvSpPr/>
          <p:nvPr/>
        </p:nvSpPr>
        <p:spPr>
          <a:xfrm>
            <a:off x="2986827" y="4623986"/>
            <a:ext cx="1271371" cy="7200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sp>
        <p:nvSpPr>
          <p:cNvPr id="13" name="Oval 12"/>
          <p:cNvSpPr/>
          <p:nvPr/>
        </p:nvSpPr>
        <p:spPr>
          <a:xfrm>
            <a:off x="4791773" y="4623986"/>
            <a:ext cx="1271371" cy="7200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sp>
        <p:nvSpPr>
          <p:cNvPr id="14" name="Oval 13"/>
          <p:cNvSpPr/>
          <p:nvPr/>
        </p:nvSpPr>
        <p:spPr>
          <a:xfrm>
            <a:off x="6649001" y="4623986"/>
            <a:ext cx="1271371" cy="72000"/>
          </a:xfrm>
          <a:prstGeom prst="ellipse">
            <a:avLst/>
          </a:prstGeom>
          <a:gradFill flip="none" rotWithShape="1">
            <a:gsLst>
              <a:gs pos="100000">
                <a:schemeClr val="tx1">
                  <a:alpha val="0"/>
                </a:schemeClr>
              </a:gs>
              <a:gs pos="0">
                <a:schemeClr val="tx1">
                  <a:alpha val="34000"/>
                </a:schemeClr>
              </a:gs>
            </a:gsLst>
            <a:path path="shape">
              <a:fillToRect l="50000" t="50000" r="50000" b="50000"/>
            </a:path>
            <a:tileRect/>
          </a:gradFill>
        </p:spPr>
        <p:txBody>
          <a:bodyPr anchor="ctr"/>
          <a:lstStyle/>
          <a:p>
            <a:pPr algn="ctr" fontAlgn="auto">
              <a:spcBef>
                <a:spcPts val="0"/>
              </a:spcBef>
              <a:spcAft>
                <a:spcPts val="0"/>
              </a:spcAft>
              <a:defRPr/>
            </a:pPr>
            <a:endParaRPr lang="en-GB" sz="2400" kern="0" dirty="0">
              <a:solidFill>
                <a:prstClr val="black"/>
              </a:solidFill>
              <a:latin typeface="+mn-lt"/>
              <a:ea typeface="ＭＳ Ｐゴシック" pitchFamily="34" charset="-128"/>
              <a:cs typeface="+mn-cs"/>
            </a:endParaRPr>
          </a:p>
        </p:txBody>
      </p:sp>
    </p:spTree>
    <p:extLst>
      <p:ext uri="{BB962C8B-B14F-4D97-AF65-F5344CB8AC3E}">
        <p14:creationId xmlns:p14="http://schemas.microsoft.com/office/powerpoint/2010/main" val="1933639857"/>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 calcmode="lin" valueType="num">
                                      <p:cBhvr>
                                        <p:cTn id="9" dur="300" fill="hold"/>
                                        <p:tgtEl>
                                          <p:spTgt spid="5"/>
                                        </p:tgtEl>
                                        <p:attrNameLst>
                                          <p:attrName>style.rotation</p:attrName>
                                        </p:attrNameLst>
                                      </p:cBhvr>
                                      <p:tavLst>
                                        <p:tav tm="0">
                                          <p:val>
                                            <p:fltVal val="90"/>
                                          </p:val>
                                        </p:tav>
                                        <p:tav tm="100000">
                                          <p:val>
                                            <p:fltVal val="0"/>
                                          </p:val>
                                        </p:tav>
                                      </p:tavLst>
                                    </p:anim>
                                    <p:animEffect transition="in" filter="fade">
                                      <p:cBhvr>
                                        <p:cTn id="10" dur="300"/>
                                        <p:tgtEl>
                                          <p:spTgt spid="5"/>
                                        </p:tgtEl>
                                      </p:cBhvr>
                                    </p:animEffect>
                                  </p:childTnLst>
                                </p:cTn>
                              </p:par>
                            </p:childTnLst>
                          </p:cTn>
                        </p:par>
                        <p:par>
                          <p:cTn id="11" fill="hold">
                            <p:stCondLst>
                              <p:cond delay="800"/>
                            </p:stCondLst>
                            <p:childTnLst>
                              <p:par>
                                <p:cTn id="12" presetID="31" presetClass="entr" presetSubtype="0" fill="hold" grpId="0" nodeType="after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 fill="hold"/>
                                        <p:tgtEl>
                                          <p:spTgt spid="6"/>
                                        </p:tgtEl>
                                        <p:attrNameLst>
                                          <p:attrName>ppt_w</p:attrName>
                                        </p:attrNameLst>
                                      </p:cBhvr>
                                      <p:tavLst>
                                        <p:tav tm="0">
                                          <p:val>
                                            <p:fltVal val="0"/>
                                          </p:val>
                                        </p:tav>
                                        <p:tav tm="100000">
                                          <p:val>
                                            <p:strVal val="#ppt_w"/>
                                          </p:val>
                                        </p:tav>
                                      </p:tavLst>
                                    </p:anim>
                                    <p:anim calcmode="lin" valueType="num">
                                      <p:cBhvr>
                                        <p:cTn id="15" dur="300" fill="hold"/>
                                        <p:tgtEl>
                                          <p:spTgt spid="6"/>
                                        </p:tgtEl>
                                        <p:attrNameLst>
                                          <p:attrName>ppt_h</p:attrName>
                                        </p:attrNameLst>
                                      </p:cBhvr>
                                      <p:tavLst>
                                        <p:tav tm="0">
                                          <p:val>
                                            <p:fltVal val="0"/>
                                          </p:val>
                                        </p:tav>
                                        <p:tav tm="100000">
                                          <p:val>
                                            <p:strVal val="#ppt_h"/>
                                          </p:val>
                                        </p:tav>
                                      </p:tavLst>
                                    </p:anim>
                                    <p:anim calcmode="lin" valueType="num">
                                      <p:cBhvr>
                                        <p:cTn id="16" dur="300" fill="hold"/>
                                        <p:tgtEl>
                                          <p:spTgt spid="6"/>
                                        </p:tgtEl>
                                        <p:attrNameLst>
                                          <p:attrName>style.rotation</p:attrName>
                                        </p:attrNameLst>
                                      </p:cBhvr>
                                      <p:tavLst>
                                        <p:tav tm="0">
                                          <p:val>
                                            <p:fltVal val="90"/>
                                          </p:val>
                                        </p:tav>
                                        <p:tav tm="100000">
                                          <p:val>
                                            <p:fltVal val="0"/>
                                          </p:val>
                                        </p:tav>
                                      </p:tavLst>
                                    </p:anim>
                                    <p:animEffect transition="in" filter="fade">
                                      <p:cBhvr>
                                        <p:cTn id="17" dur="300"/>
                                        <p:tgtEl>
                                          <p:spTgt spid="6"/>
                                        </p:tgtEl>
                                      </p:cBhvr>
                                    </p:animEffect>
                                  </p:childTnLst>
                                </p:cTn>
                              </p:par>
                            </p:childTnLst>
                          </p:cTn>
                        </p:par>
                        <p:par>
                          <p:cTn id="18" fill="hold">
                            <p:stCondLst>
                              <p:cond delay="1350"/>
                            </p:stCondLst>
                            <p:childTnLst>
                              <p:par>
                                <p:cTn id="19" presetID="31"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 fill="hold"/>
                                        <p:tgtEl>
                                          <p:spTgt spid="7"/>
                                        </p:tgtEl>
                                        <p:attrNameLst>
                                          <p:attrName>ppt_w</p:attrName>
                                        </p:attrNameLst>
                                      </p:cBhvr>
                                      <p:tavLst>
                                        <p:tav tm="0">
                                          <p:val>
                                            <p:fltVal val="0"/>
                                          </p:val>
                                        </p:tav>
                                        <p:tav tm="100000">
                                          <p:val>
                                            <p:strVal val="#ppt_w"/>
                                          </p:val>
                                        </p:tav>
                                      </p:tavLst>
                                    </p:anim>
                                    <p:anim calcmode="lin" valueType="num">
                                      <p:cBhvr>
                                        <p:cTn id="22" dur="300" fill="hold"/>
                                        <p:tgtEl>
                                          <p:spTgt spid="7"/>
                                        </p:tgtEl>
                                        <p:attrNameLst>
                                          <p:attrName>ppt_h</p:attrName>
                                        </p:attrNameLst>
                                      </p:cBhvr>
                                      <p:tavLst>
                                        <p:tav tm="0">
                                          <p:val>
                                            <p:fltVal val="0"/>
                                          </p:val>
                                        </p:tav>
                                        <p:tav tm="100000">
                                          <p:val>
                                            <p:strVal val="#ppt_h"/>
                                          </p:val>
                                        </p:tav>
                                      </p:tavLst>
                                    </p:anim>
                                    <p:anim calcmode="lin" valueType="num">
                                      <p:cBhvr>
                                        <p:cTn id="23" dur="300" fill="hold"/>
                                        <p:tgtEl>
                                          <p:spTgt spid="7"/>
                                        </p:tgtEl>
                                        <p:attrNameLst>
                                          <p:attrName>style.rotation</p:attrName>
                                        </p:attrNameLst>
                                      </p:cBhvr>
                                      <p:tavLst>
                                        <p:tav tm="0">
                                          <p:val>
                                            <p:fltVal val="90"/>
                                          </p:val>
                                        </p:tav>
                                        <p:tav tm="100000">
                                          <p:val>
                                            <p:fltVal val="0"/>
                                          </p:val>
                                        </p:tav>
                                      </p:tavLst>
                                    </p:anim>
                                    <p:animEffect transition="in" filter="fade">
                                      <p:cBhvr>
                                        <p:cTn id="24" dur="300"/>
                                        <p:tgtEl>
                                          <p:spTgt spid="7"/>
                                        </p:tgtEl>
                                      </p:cBhvr>
                                    </p:animEffect>
                                  </p:childTnLst>
                                </p:cTn>
                              </p:par>
                            </p:childTnLst>
                          </p:cTn>
                        </p:par>
                        <p:par>
                          <p:cTn id="25" fill="hold">
                            <p:stCondLst>
                              <p:cond delay="1900"/>
                            </p:stCondLst>
                            <p:childTnLst>
                              <p:par>
                                <p:cTn id="26" presetID="31"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300" fill="hold"/>
                                        <p:tgtEl>
                                          <p:spTgt spid="8"/>
                                        </p:tgtEl>
                                        <p:attrNameLst>
                                          <p:attrName>ppt_w</p:attrName>
                                        </p:attrNameLst>
                                      </p:cBhvr>
                                      <p:tavLst>
                                        <p:tav tm="0">
                                          <p:val>
                                            <p:fltVal val="0"/>
                                          </p:val>
                                        </p:tav>
                                        <p:tav tm="100000">
                                          <p:val>
                                            <p:strVal val="#ppt_w"/>
                                          </p:val>
                                        </p:tav>
                                      </p:tavLst>
                                    </p:anim>
                                    <p:anim calcmode="lin" valueType="num">
                                      <p:cBhvr>
                                        <p:cTn id="29" dur="300" fill="hold"/>
                                        <p:tgtEl>
                                          <p:spTgt spid="8"/>
                                        </p:tgtEl>
                                        <p:attrNameLst>
                                          <p:attrName>ppt_h</p:attrName>
                                        </p:attrNameLst>
                                      </p:cBhvr>
                                      <p:tavLst>
                                        <p:tav tm="0">
                                          <p:val>
                                            <p:fltVal val="0"/>
                                          </p:val>
                                        </p:tav>
                                        <p:tav tm="100000">
                                          <p:val>
                                            <p:strVal val="#ppt_h"/>
                                          </p:val>
                                        </p:tav>
                                      </p:tavLst>
                                    </p:anim>
                                    <p:anim calcmode="lin" valueType="num">
                                      <p:cBhvr>
                                        <p:cTn id="30" dur="300" fill="hold"/>
                                        <p:tgtEl>
                                          <p:spTgt spid="8"/>
                                        </p:tgtEl>
                                        <p:attrNameLst>
                                          <p:attrName>style.rotation</p:attrName>
                                        </p:attrNameLst>
                                      </p:cBhvr>
                                      <p:tavLst>
                                        <p:tav tm="0">
                                          <p:val>
                                            <p:fltVal val="90"/>
                                          </p:val>
                                        </p:tav>
                                        <p:tav tm="100000">
                                          <p:val>
                                            <p:fltVal val="0"/>
                                          </p:val>
                                        </p:tav>
                                      </p:tavLst>
                                    </p:anim>
                                    <p:animEffect transition="in" filter="fade">
                                      <p:cBhvr>
                                        <p:cTn id="31"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9791" y="520403"/>
            <a:ext cx="6085434" cy="611187"/>
          </a:xfrm>
        </p:spPr>
        <p:txBody>
          <a:bodyPr/>
          <a:lstStyle/>
          <a:p>
            <a:pPr algn="l"/>
            <a:r>
              <a:rPr lang="en-GB" sz="3200" dirty="0" smtClean="0">
                <a:solidFill>
                  <a:schemeClr val="accent3"/>
                </a:solidFill>
              </a:rPr>
              <a:t>SIMPLY USING YOUR EXISTING SECURITY POLICIES CAN BE EQUALLY BAD FOR </a:t>
            </a:r>
            <a:r>
              <a:rPr lang="en-GB" sz="3200" dirty="0" smtClean="0">
                <a:solidFill>
                  <a:schemeClr val="accent2">
                    <a:lumMod val="50000"/>
                  </a:schemeClr>
                </a:solidFill>
              </a:rPr>
              <a:t>YOUR NETWORK…</a:t>
            </a:r>
            <a:endParaRPr lang="en-GB" sz="3200" dirty="0">
              <a:solidFill>
                <a:schemeClr val="accent2">
                  <a:lumMod val="50000"/>
                </a:schemeClr>
              </a:solidFill>
            </a:endParaRPr>
          </a:p>
        </p:txBody>
      </p:sp>
      <p:grpSp>
        <p:nvGrpSpPr>
          <p:cNvPr id="7" name="Group 6"/>
          <p:cNvGrpSpPr/>
          <p:nvPr/>
        </p:nvGrpSpPr>
        <p:grpSpPr>
          <a:xfrm>
            <a:off x="513495" y="483518"/>
            <a:ext cx="1961154" cy="1961155"/>
            <a:chOff x="753156" y="1915609"/>
            <a:chExt cx="1799270" cy="1799270"/>
          </a:xfrm>
        </p:grpSpPr>
        <p:sp>
          <p:nvSpPr>
            <p:cNvPr id="6" name="Oval 5"/>
            <p:cNvSpPr/>
            <p:nvPr/>
          </p:nvSpPr>
          <p:spPr>
            <a:xfrm>
              <a:off x="753156" y="1915609"/>
              <a:ext cx="1799270" cy="1799270"/>
            </a:xfrm>
            <a:prstGeom prst="ellipse">
              <a:avLst/>
            </a:prstGeom>
            <a:pattFill prst="ltUpDiag">
              <a:fgClr>
                <a:schemeClr val="bg2"/>
              </a:fgClr>
              <a:bgClr>
                <a:schemeClr val="bg1"/>
              </a:bgClr>
            </a:patt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err="1"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656" y="2260801"/>
              <a:ext cx="1304547" cy="1275019"/>
            </a:xfrm>
            <a:prstGeom prst="rect">
              <a:avLst/>
            </a:prstGeom>
          </p:spPr>
        </p:pic>
      </p:grpSp>
      <p:sp>
        <p:nvSpPr>
          <p:cNvPr id="8" name="TextBox 7"/>
          <p:cNvSpPr txBox="1"/>
          <p:nvPr/>
        </p:nvSpPr>
        <p:spPr>
          <a:xfrm>
            <a:off x="2815754" y="2657258"/>
            <a:ext cx="5616625" cy="576000"/>
          </a:xfrm>
          <a:prstGeom prst="rect">
            <a:avLst/>
          </a:prstGeom>
          <a:pattFill prst="ltUpDiag">
            <a:fgClr>
              <a:schemeClr val="tx2"/>
            </a:fgClr>
            <a:bgClr>
              <a:schemeClr val="bg1"/>
            </a:bgClr>
          </a:pattFill>
        </p:spPr>
        <p:txBody>
          <a:bodyPr wrap="square" lIns="90000" tIns="46800" rIns="90000" bIns="46800" rtlCol="0" anchor="ctr" anchorCtr="0">
            <a:noAutofit/>
          </a:bodyPr>
          <a:lstStyle/>
          <a:p>
            <a:pPr defTabSz="666750">
              <a:lnSpc>
                <a:spcPct val="80000"/>
              </a:lnSpc>
              <a:spcBef>
                <a:spcPct val="0"/>
              </a:spcBef>
            </a:pPr>
            <a:r>
              <a:rPr lang="en-GB" sz="1400" dirty="0">
                <a:latin typeface="Arial" panose="020B0604020202020204" pitchFamily="34" charset="0"/>
              </a:rPr>
              <a:t>Rolling out the same security policies is the first logical step in securing your virtualized servers - </a:t>
            </a:r>
            <a:r>
              <a:rPr lang="en-GB" sz="1400" dirty="0">
                <a:solidFill>
                  <a:schemeClr val="bg2"/>
                </a:solidFill>
                <a:latin typeface="Arial" panose="020B0604020202020204" pitchFamily="34" charset="0"/>
              </a:rPr>
              <a:t>BUT this can cause real problems:</a:t>
            </a:r>
          </a:p>
        </p:txBody>
      </p:sp>
      <p:sp>
        <p:nvSpPr>
          <p:cNvPr id="9" name="TextBox 8"/>
          <p:cNvSpPr txBox="1"/>
          <p:nvPr/>
        </p:nvSpPr>
        <p:spPr>
          <a:xfrm>
            <a:off x="3047095" y="3481258"/>
            <a:ext cx="3793157" cy="324000"/>
          </a:xfrm>
          <a:prstGeom prst="rect">
            <a:avLst/>
          </a:prstGeom>
          <a:noFill/>
        </p:spPr>
        <p:txBody>
          <a:bodyPr wrap="square" lIns="90000" tIns="46800" rIns="90000" bIns="46800" rtlCol="0" anchor="ctr">
            <a:noAutofit/>
          </a:bodyPr>
          <a:lstStyle/>
          <a:p>
            <a:pPr>
              <a:spcBef>
                <a:spcPts val="1800"/>
              </a:spcBef>
              <a:buClr>
                <a:schemeClr val="bg2"/>
              </a:buClr>
            </a:pPr>
            <a:r>
              <a:rPr lang="en-GB" sz="1600" dirty="0">
                <a:solidFill>
                  <a:schemeClr val="accent1"/>
                </a:solidFill>
                <a:latin typeface="Arial" panose="020B0604020202020204" pitchFamily="34" charset="0"/>
              </a:rPr>
              <a:t>Introduce security gaps</a:t>
            </a:r>
          </a:p>
        </p:txBody>
      </p:sp>
      <p:sp>
        <p:nvSpPr>
          <p:cNvPr id="10" name="TextBox 9"/>
          <p:cNvSpPr txBox="1"/>
          <p:nvPr/>
        </p:nvSpPr>
        <p:spPr>
          <a:xfrm>
            <a:off x="3047095" y="3890618"/>
            <a:ext cx="3793157" cy="324000"/>
          </a:xfrm>
          <a:prstGeom prst="rect">
            <a:avLst/>
          </a:prstGeom>
          <a:noFill/>
        </p:spPr>
        <p:txBody>
          <a:bodyPr wrap="square" lIns="90000" tIns="46800" rIns="90000" bIns="46800" rtlCol="0" anchor="ctr">
            <a:noAutofit/>
          </a:bodyPr>
          <a:lstStyle/>
          <a:p>
            <a:pPr>
              <a:spcBef>
                <a:spcPts val="1800"/>
              </a:spcBef>
              <a:buClr>
                <a:schemeClr val="bg2"/>
              </a:buClr>
            </a:pPr>
            <a:r>
              <a:rPr lang="en-GB" sz="1600" dirty="0">
                <a:solidFill>
                  <a:schemeClr val="accent1"/>
                </a:solidFill>
                <a:latin typeface="Arial" panose="020B0604020202020204" pitchFamily="34" charset="0"/>
              </a:rPr>
              <a:t>Greatly increase your IT costs</a:t>
            </a:r>
          </a:p>
        </p:txBody>
      </p:sp>
      <p:sp>
        <p:nvSpPr>
          <p:cNvPr id="11" name="TextBox 10"/>
          <p:cNvSpPr txBox="1"/>
          <p:nvPr/>
        </p:nvSpPr>
        <p:spPr>
          <a:xfrm>
            <a:off x="3047095" y="4299978"/>
            <a:ext cx="3793157" cy="324000"/>
          </a:xfrm>
          <a:prstGeom prst="rect">
            <a:avLst/>
          </a:prstGeom>
          <a:noFill/>
        </p:spPr>
        <p:txBody>
          <a:bodyPr wrap="square" lIns="90000" tIns="46800" rIns="90000" bIns="46800" rtlCol="0" anchor="ctr">
            <a:noAutofit/>
          </a:bodyPr>
          <a:lstStyle/>
          <a:p>
            <a:pPr>
              <a:spcBef>
                <a:spcPts val="1800"/>
              </a:spcBef>
              <a:buClr>
                <a:schemeClr val="bg2"/>
              </a:buClr>
            </a:pPr>
            <a:r>
              <a:rPr lang="en-GB" sz="1600" dirty="0">
                <a:solidFill>
                  <a:schemeClr val="accent1"/>
                </a:solidFill>
                <a:latin typeface="Arial" panose="020B0604020202020204" pitchFamily="34" charset="0"/>
              </a:rPr>
              <a:t>Introduce system inefficiencies</a:t>
            </a:r>
          </a:p>
        </p:txBody>
      </p:sp>
      <p:sp>
        <p:nvSpPr>
          <p:cNvPr id="12" name="TextBox 11"/>
          <p:cNvSpPr txBox="1"/>
          <p:nvPr/>
        </p:nvSpPr>
        <p:spPr>
          <a:xfrm rot="5400000">
            <a:off x="2814600" y="3545459"/>
            <a:ext cx="212080" cy="18178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3" name="TextBox 12"/>
          <p:cNvSpPr txBox="1"/>
          <p:nvPr/>
        </p:nvSpPr>
        <p:spPr>
          <a:xfrm rot="5400000">
            <a:off x="2814600" y="3957122"/>
            <a:ext cx="212080" cy="18178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smtClean="0">
              <a:solidFill>
                <a:schemeClr val="bg1"/>
              </a:solidFill>
            </a:endParaRPr>
          </a:p>
        </p:txBody>
      </p:sp>
      <p:sp>
        <p:nvSpPr>
          <p:cNvPr id="14" name="TextBox 13"/>
          <p:cNvSpPr txBox="1"/>
          <p:nvPr/>
        </p:nvSpPr>
        <p:spPr>
          <a:xfrm rot="5400000">
            <a:off x="2814600" y="4368785"/>
            <a:ext cx="212080" cy="181782"/>
          </a:xfrm>
          <a:prstGeom prst="triangle">
            <a:avLst/>
          </a:prstGeom>
          <a:solidFill>
            <a:schemeClr val="bg2"/>
          </a:solidFill>
        </p:spPr>
        <p:txBody>
          <a:bodyPr wrap="square" lIns="90000" tIns="46800" rIns="90000" bIns="46800" rtlCol="0">
            <a:noAutofit/>
          </a:bodyPr>
          <a:lstStyle/>
          <a:p>
            <a:pPr>
              <a:spcBef>
                <a:spcPts val="1800"/>
              </a:spcBef>
              <a:buClr>
                <a:schemeClr val="bg2"/>
              </a:buClr>
            </a:pPr>
            <a:endParaRPr lang="en-GB" sz="1400" dirty="0">
              <a:solidFill>
                <a:schemeClr val="bg1"/>
              </a:solidFill>
            </a:endParaRPr>
          </a:p>
        </p:txBody>
      </p:sp>
    </p:spTree>
    <p:extLst>
      <p:ext uri="{BB962C8B-B14F-4D97-AF65-F5344CB8AC3E}">
        <p14:creationId xmlns:p14="http://schemas.microsoft.com/office/powerpoint/2010/main" val="2902936940"/>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7703" y="592411"/>
            <a:ext cx="6336705" cy="611187"/>
          </a:xfrm>
        </p:spPr>
        <p:txBody>
          <a:bodyPr/>
          <a:lstStyle/>
          <a:p>
            <a:r>
              <a:rPr lang="en-GB" sz="3200" dirty="0" smtClean="0">
                <a:solidFill>
                  <a:schemeClr val="accent2">
                    <a:lumMod val="50000"/>
                  </a:schemeClr>
                </a:solidFill>
              </a:rPr>
              <a:t>BUT THERE’S NO ONE </a:t>
            </a:r>
            <a:br>
              <a:rPr lang="en-GB" sz="3200" dirty="0" smtClean="0">
                <a:solidFill>
                  <a:schemeClr val="accent2">
                    <a:lumMod val="50000"/>
                  </a:schemeClr>
                </a:solidFill>
              </a:rPr>
            </a:br>
            <a:r>
              <a:rPr lang="en-GB" sz="3200" dirty="0" smtClean="0">
                <a:solidFill>
                  <a:schemeClr val="accent2">
                    <a:lumMod val="50000"/>
                  </a:schemeClr>
                </a:solidFill>
              </a:rPr>
              <a:t>SIZE FITS ALL SOLUTION </a:t>
            </a:r>
            <a:br>
              <a:rPr lang="en-GB" sz="3200" dirty="0" smtClean="0">
                <a:solidFill>
                  <a:schemeClr val="accent2">
                    <a:lumMod val="50000"/>
                  </a:schemeClr>
                </a:solidFill>
              </a:rPr>
            </a:br>
            <a:r>
              <a:rPr lang="en-GB" sz="3200" dirty="0" smtClean="0">
                <a:solidFill>
                  <a:schemeClr val="accent3"/>
                </a:solidFill>
              </a:rPr>
              <a:t>TO VIRTUALIZATION SECURITY</a:t>
            </a:r>
            <a:endParaRPr lang="en-GB" sz="3200" dirty="0">
              <a:solidFill>
                <a:schemeClr val="accent3"/>
              </a:solidFill>
            </a:endParaRPr>
          </a:p>
        </p:txBody>
      </p:sp>
      <p:sp>
        <p:nvSpPr>
          <p:cNvPr id="5" name="TextBox 4"/>
          <p:cNvSpPr txBox="1"/>
          <p:nvPr/>
        </p:nvSpPr>
        <p:spPr>
          <a:xfrm>
            <a:off x="1907703" y="1959746"/>
            <a:ext cx="6228693" cy="576000"/>
          </a:xfrm>
          <a:prstGeom prst="rect">
            <a:avLst/>
          </a:prstGeom>
          <a:pattFill prst="ltUpDiag">
            <a:fgClr>
              <a:schemeClr val="tx2"/>
            </a:fgClr>
            <a:bgClr>
              <a:schemeClr val="bg1"/>
            </a:bgClr>
          </a:pattFill>
        </p:spPr>
        <p:txBody>
          <a:bodyPr wrap="square" lIns="90000" tIns="46800" rIns="90000" bIns="46800" rtlCol="0" anchor="ctr" anchorCtr="0">
            <a:noAutofit/>
          </a:bodyPr>
          <a:lstStyle/>
          <a:p>
            <a:pPr defTabSz="666750">
              <a:lnSpc>
                <a:spcPct val="80000"/>
              </a:lnSpc>
              <a:spcBef>
                <a:spcPct val="0"/>
              </a:spcBef>
            </a:pPr>
            <a:r>
              <a:rPr lang="en-GB" sz="1400" dirty="0">
                <a:latin typeface="Arial" panose="020B0604020202020204" pitchFamily="34" charset="0"/>
              </a:rPr>
              <a:t>The correct solution can only be determined by </a:t>
            </a:r>
            <a:r>
              <a:rPr lang="en-GB" sz="1400" dirty="0" smtClean="0">
                <a:latin typeface="Arial" panose="020B0604020202020204" pitchFamily="34" charset="0"/>
              </a:rPr>
              <a:t/>
            </a:r>
            <a:br>
              <a:rPr lang="en-GB" sz="1400" dirty="0" smtClean="0">
                <a:latin typeface="Arial" panose="020B0604020202020204" pitchFamily="34" charset="0"/>
              </a:rPr>
            </a:br>
            <a:r>
              <a:rPr lang="en-GB" sz="1400" dirty="0" smtClean="0">
                <a:latin typeface="Arial" panose="020B0604020202020204" pitchFamily="34" charset="0"/>
              </a:rPr>
              <a:t>assessing </a:t>
            </a:r>
            <a:r>
              <a:rPr lang="en-GB" sz="1400" dirty="0">
                <a:latin typeface="Arial" panose="020B0604020202020204" pitchFamily="34" charset="0"/>
              </a:rPr>
              <a:t>a number of important factors:</a:t>
            </a:r>
          </a:p>
        </p:txBody>
      </p:sp>
    </p:spTree>
    <p:extLst>
      <p:ext uri="{BB962C8B-B14F-4D97-AF65-F5344CB8AC3E}">
        <p14:creationId xmlns:p14="http://schemas.microsoft.com/office/powerpoint/2010/main" val="2534438443"/>
      </p:ext>
    </p:extLst>
  </p:cSld>
  <p:clrMapOvr>
    <a:masterClrMapping/>
  </p:clrMapOvr>
  <p:transition spd="med">
    <p:push dir="u"/>
  </p:transition>
  <p:timing>
    <p:tnLst>
      <p:par>
        <p:cTn id="1" dur="indefinite" restart="never" nodeType="tmRoot"/>
      </p:par>
    </p:tnLst>
  </p:timing>
</p:sld>
</file>

<file path=ppt/theme/theme1.xml><?xml version="1.0" encoding="utf-8"?>
<a:theme xmlns:a="http://schemas.openxmlformats.org/drawingml/2006/main" name="Main">
  <a:themeElements>
    <a:clrScheme name="Kaspersky">
      <a:dk1>
        <a:srgbClr val="1C1C1C"/>
      </a:dk1>
      <a:lt1>
        <a:srgbClr val="FFFFFF"/>
      </a:lt1>
      <a:dk2>
        <a:srgbClr val="CDD8D6"/>
      </a:dk2>
      <a:lt2>
        <a:srgbClr val="ED2939"/>
      </a:lt2>
      <a:accent1>
        <a:srgbClr val="00695D"/>
      </a:accent1>
      <a:accent2>
        <a:srgbClr val="027A7A"/>
      </a:accent2>
      <a:accent3>
        <a:srgbClr val="258D86"/>
      </a:accent3>
      <a:accent4>
        <a:srgbClr val="65A49C"/>
      </a:accent4>
      <a:accent5>
        <a:srgbClr val="92BBB5"/>
      </a:accent5>
      <a:accent6>
        <a:srgbClr val="ADCCC7"/>
      </a:accent6>
      <a:hlink>
        <a:srgbClr val="C9DCDA"/>
      </a:hlink>
      <a:folHlink>
        <a:srgbClr val="E3EDE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rgbClr val="00826C"/>
          </a:solidFill>
        </a:ln>
      </a:spPr>
      <a:bodyPr rtlCol="0" anchor="ctr"/>
      <a:lstStyle>
        <a:defPPr algn="ctr">
          <a:defRPr sz="12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spAutoFit/>
      </a:bodyPr>
      <a:lstStyle>
        <a:defPPr defTabSz="666750">
          <a:spcBef>
            <a:spcPct val="0"/>
          </a:spcBef>
          <a:defRPr sz="1500" dirty="0">
            <a:solidFill>
              <a:srgbClr val="1C1C1C">
                <a:lumMod val="75000"/>
                <a:lumOff val="25000"/>
              </a:srgbClr>
            </a:solidFill>
          </a:defRPr>
        </a:defPPr>
      </a:lstStyle>
    </a:txDef>
  </a:objectDefaults>
  <a:extraClrSchemeLst/>
</a:theme>
</file>

<file path=ppt/theme/theme2.xml><?xml version="1.0" encoding="utf-8"?>
<a:theme xmlns:a="http://schemas.openxmlformats.org/drawingml/2006/main" name="1_Main">
  <a:themeElements>
    <a:clrScheme name="Gradation">
      <a:dk1>
        <a:srgbClr val="1C1C1C"/>
      </a:dk1>
      <a:lt1>
        <a:srgbClr val="FFFFFF"/>
      </a:lt1>
      <a:dk2>
        <a:srgbClr val="CDD8D6"/>
      </a:dk2>
      <a:lt2>
        <a:srgbClr val="ED1C24"/>
      </a:lt2>
      <a:accent1>
        <a:srgbClr val="00695D"/>
      </a:accent1>
      <a:accent2>
        <a:srgbClr val="027A7A"/>
      </a:accent2>
      <a:accent3>
        <a:srgbClr val="258D86"/>
      </a:accent3>
      <a:accent4>
        <a:srgbClr val="65A49C"/>
      </a:accent4>
      <a:accent5>
        <a:srgbClr val="92BBB5"/>
      </a:accent5>
      <a:accent6>
        <a:srgbClr val="ADCCC7"/>
      </a:accent6>
      <a:hlink>
        <a:srgbClr val="C9DCDA"/>
      </a:hlink>
      <a:folHlink>
        <a:srgbClr val="E3EDEC"/>
      </a:folHlink>
    </a:clrScheme>
    <a:fontScheme name="Custom 2">
      <a:majorFont>
        <a:latin typeface="Lab Gothic Medium"/>
        <a:ea typeface=""/>
        <a:cs typeface=""/>
      </a:majorFont>
      <a:minorFont>
        <a:latin typeface="Lab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rgbClr val="00826C"/>
          </a:solidFill>
        </a:ln>
      </a:spPr>
      <a:bodyPr rtlCol="0" anchor="ctr"/>
      <a:lstStyle>
        <a:defPPr algn="ctr">
          <a:defRPr sz="12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spAutoFit/>
      </a:bodyPr>
      <a:lstStyle>
        <a:defPPr defTabSz="666750">
          <a:spcBef>
            <a:spcPct val="0"/>
          </a:spcBef>
          <a:defRPr sz="1500" dirty="0">
            <a:solidFill>
              <a:srgbClr val="1C1C1C">
                <a:lumMod val="75000"/>
                <a:lumOff val="25000"/>
              </a:srgb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4C746CBF58E548BEC3881B70AFDC7E" ma:contentTypeVersion="1" ma:contentTypeDescription="Create a new document." ma:contentTypeScope="" ma:versionID="2267d4462f80c2049a802ed188a960c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C9F590-CDBC-44C4-A374-F500BE7D421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8C257A9-F0B2-407E-B0B0-BFB5AFC64117}">
  <ds:schemaRefs>
    <ds:schemaRef ds:uri="http://schemas.microsoft.com/sharepoint/v3/contenttype/forms"/>
  </ds:schemaRefs>
</ds:datastoreItem>
</file>

<file path=customXml/itemProps3.xml><?xml version="1.0" encoding="utf-8"?>
<ds:datastoreItem xmlns:ds="http://schemas.openxmlformats.org/officeDocument/2006/customXml" ds:itemID="{A6BC086B-CE69-4B08-9213-472DE9C9D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6219</TotalTime>
  <Words>751</Words>
  <Application>Microsoft Office PowerPoint</Application>
  <PresentationFormat>On-screen Show (16:9)</PresentationFormat>
  <Paragraphs>227</Paragraphs>
  <Slides>16</Slides>
  <Notes>16</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Main</vt:lpstr>
      <vt:lpstr>1_Main</vt:lpstr>
      <vt:lpstr>virtualization security - OVERVIEW </vt:lpstr>
      <vt:lpstr>MODERN BUSINESS IS UNDER PRESSURE TO DO MORE, AND SPEND LESS </vt:lpstr>
      <vt:lpstr>BUT DEPLOYING NEW TECHNOLOGIES TO DRIVE EFFICIENCY CAN BE RISKY</vt:lpstr>
      <vt:lpstr>ANTI MALWARE ATTACKS  ARE INCREASING IN NUMBER AND SOPHISTICATION ALL AROUND THE WORLD</vt:lpstr>
      <vt:lpstr>VIRTUALIZED ENVIRONMENTS ARE INCREASINGLY ATTRACTIVE TO BUSINESS OF ALL SIZES BUT ARE  NO MORE SECURE THAN ‘REAL’ ONES  </vt:lpstr>
      <vt:lpstr>FIREWALLS ARE NO  LONGER ENOUGH &amp; AGENT  BASED SECURITY SIMPLY  SLOWS EVERYTHING DOWN… </vt:lpstr>
      <vt:lpstr>…CREATING WASTEFUL PROBLEMS IN YOUR VIRTUAL NETWORK THAT SERIOUSLY  DEGRADE PERFORMANCE </vt:lpstr>
      <vt:lpstr>SIMPLY USING YOUR EXISTING SECURITY POLICIES CAN BE EQUALLY BAD FOR YOUR NETWORK…</vt:lpstr>
      <vt:lpstr>BUT THERE’S NO ONE  SIZE FITS ALL SOLUTION  TO VIRTUALIZATION SECURITY</vt:lpstr>
      <vt:lpstr>KASPERSKY LAB UNDERSTANDS THE COMPLEXITIES AND OFFERS YOU THE MOST EFFECTIVE OPTIONS </vt:lpstr>
      <vt:lpstr>KASPERSKY’S AGENTLESS SOLUTION PROTECTS ALL YOUR VIRTUAL MACHINES WITH A SINGLE INSTALLATION</vt:lpstr>
      <vt:lpstr>KASPERSKY’S LIGHT AGENT  PROTECTS WITHOUT COMPROMISING PROCESSING POWER OR STORAGE CAPACITY</vt:lpstr>
      <vt:lpstr>DEPLOYMENT IS SIMPLE AND EVERYTHING IS DESIGNED TO KEEP YOUR BUSINESS FULLY OPERATIONAL WITH A SINGLE MANAGEMENT CONSOLE</vt:lpstr>
      <vt:lpstr>PowerPoint Presentation</vt:lpstr>
      <vt:lpstr>PowerPoint Presentation</vt:lpstr>
      <vt:lpstr>KASPERSKY LAB PROVIDES BEST IN THE INDUSTRY PROTECTION*</vt:lpstr>
    </vt:vector>
  </TitlesOfParts>
  <Company>PowerLexis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dc:creator>
  <cp:lastModifiedBy>Evgeniya Rud</cp:lastModifiedBy>
  <cp:revision>824</cp:revision>
  <dcterms:created xsi:type="dcterms:W3CDTF">2013-03-22T11:06:22Z</dcterms:created>
  <dcterms:modified xsi:type="dcterms:W3CDTF">2014-03-20T07:46:03Z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0x010100254C746CBF58E548BEC3881B70AFDC7E</vt:lpwstr>
  </property>
</Properties>
</file>